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436" r:id="rId5"/>
    <p:sldId id="324" r:id="rId6"/>
    <p:sldId id="472" r:id="rId7"/>
    <p:sldId id="473" r:id="rId8"/>
    <p:sldId id="474" r:id="rId9"/>
    <p:sldId id="475" r:id="rId10"/>
    <p:sldId id="465" r:id="rId11"/>
    <p:sldId id="476" r:id="rId12"/>
    <p:sldId id="477" r:id="rId13"/>
    <p:sldId id="478" r:id="rId14"/>
    <p:sldId id="479" r:id="rId15"/>
    <p:sldId id="480" r:id="rId16"/>
    <p:sldId id="481" r:id="rId17"/>
    <p:sldId id="482" r:id="rId18"/>
    <p:sldId id="483" r:id="rId19"/>
    <p:sldId id="484" r:id="rId20"/>
    <p:sldId id="471" r:id="rId21"/>
    <p:sldId id="485" r:id="rId22"/>
    <p:sldId id="486" r:id="rId23"/>
    <p:sldId id="487" r:id="rId24"/>
    <p:sldId id="488" r:id="rId25"/>
    <p:sldId id="489" r:id="rId26"/>
    <p:sldId id="490" r:id="rId27"/>
    <p:sldId id="491" r:id="rId28"/>
    <p:sldId id="492" r:id="rId29"/>
    <p:sldId id="493" r:id="rId30"/>
    <p:sldId id="460" r:id="rId3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ckground information" id="{B40674FB-1804-EB44-B54D-5E84592726E5}">
          <p14:sldIdLst/>
        </p14:section>
        <p14:section name="Example slides for free use" id="{6CD5D1A6-A275-B741-942C-05F553779052}">
          <p14:sldIdLst>
            <p14:sldId id="436"/>
            <p14:sldId id="324"/>
            <p14:sldId id="472"/>
            <p14:sldId id="473"/>
            <p14:sldId id="474"/>
            <p14:sldId id="475"/>
            <p14:sldId id="46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71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bastian Wisnia" initials="SW" lastIdx="1" clrIdx="0">
    <p:extLst>
      <p:ext uri="{19B8F6BF-5375-455C-9EA6-DF929625EA0E}">
        <p15:presenceInfo xmlns:p15="http://schemas.microsoft.com/office/powerpoint/2012/main" userId="4cce30e4be9e836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2D41"/>
    <a:srgbClr val="F4FBF5"/>
    <a:srgbClr val="FDECEA"/>
    <a:srgbClr val="FEF6F6"/>
    <a:srgbClr val="E8F5E9"/>
    <a:srgbClr val="63F967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59" autoAdjust="0"/>
    <p:restoredTop sz="85153" autoAdjust="0"/>
  </p:normalViewPr>
  <p:slideViewPr>
    <p:cSldViewPr snapToGrid="0">
      <p:cViewPr varScale="1">
        <p:scale>
          <a:sx n="52" d="100"/>
          <a:sy n="52" d="100"/>
        </p:scale>
        <p:origin x="1272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4042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E471F1A-4B75-761F-DDF9-03F05026C6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8B51A69-3DE5-FD91-09BB-C58BA9B1619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401A88-1362-48E7-819A-B8DA6735514F}" type="datetimeFigureOut">
              <a:rPr lang="de-DE" smtClean="0"/>
              <a:t>12.11.2025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44EB7BE-5B01-37C0-0600-0EC5135C82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F73D7F-3993-C320-7847-BA2F69B2AD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A8B1C-AAAB-4E7E-92AA-987C106B372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4787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72701-2F08-C245-9EA4-5106B960BE8B}" type="datetimeFigureOut">
              <a:rPr lang="de-DE" smtClean="0"/>
              <a:t>12.11.2025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29B241-E77C-B541-A915-756C703A1E3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879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24054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78F3F-4DCA-A6CF-1B23-5448A5162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68D722-A146-B949-0723-AFDB71A3BB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DC0CB7-5DA2-DB77-46BB-9909ABE686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B97DD5-E769-B89F-6ACA-1B5882CCC3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596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D3C65-AD4E-BBB6-BD12-7D3CFE987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B9AC82-1BF5-69F6-3B0C-5BF811D5FE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9A37BB-0CD1-BC59-BA66-3B6F1637C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1DA82-F083-2A16-F227-9C79D66A99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02960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46E58-D0EA-AA4C-B211-B0D129499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B46DB8-D142-5144-2A7D-8240C10BC8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82A8E4-653A-A449-6994-66E17977C6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136C8-FBBC-1012-183F-1FFB6C0F2E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82580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3A0FE-E0D7-9ECF-F3F6-B23DB6875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96ABAC-1540-5BDA-19DD-057313C927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7325D3-38F0-1133-6F6A-4B4660F38C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AEB9F-232F-2D89-B114-40CE85D74F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3621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A3AC9-3F59-A031-CD29-637567A20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507032-AA4E-540E-BC52-BE8EB8F108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59E4CC-89BE-2077-0CF8-70A35BE1C2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BB4FB-EF8D-2BE6-CEE1-7A35E25D4E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66649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E6088-7DA7-86A0-5EB8-E2C8BC6E1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F629FA-2925-0462-CF9A-84E11B0092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D81F90-0DCE-69F0-E31E-00ABA551D0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1253A-130D-FECD-CE82-AF9EFF4412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48076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12CAE-15B4-6637-8781-6939BCA9E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A5A0AF-5EB6-E9DF-545C-CC24576833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2CA00B-273A-521A-4761-8C13BF8CA2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AC524-83B0-7284-2229-FD97B0B71B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29B241-E77C-B541-A915-756C703A1E3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74636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A0B00-DA9C-6BBB-55E9-121139D0C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B3454A-465F-B760-F5D6-6A95E06E6D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78214D-3E2B-1A50-7EFF-7DD1B8DB4A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E0424-B1B2-D86B-BC67-366E80173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94219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3DF36-D6E8-4BF1-FCF8-274309FAF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F6515B-9F02-F464-6C0C-9718C44526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DB1858-9B06-7C65-8D72-9E4FF08ACF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D253D4-CD79-1664-995F-E99789141B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8256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D6C62-7A48-0145-0C89-139A28F4C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6F8D3A-86D5-26FC-7848-7F402472DF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42280A-F5D1-46B2-CF99-1DD52834A1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A6DF9-B6D4-6897-470A-15A9AB4DEC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9066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F50E8-65B6-D245-C014-1B3291083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E89EFE-7BF9-07EB-26D9-D2832D99B2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F3B07E-19F7-B451-57D7-22D815904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253D2-4B26-0844-82B8-FFC9F93A40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2338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2588C-C4EB-898B-E236-CCC27EACD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9F4A79-0CA7-CD6A-CBA4-0E153530F6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3EE855-4DF6-9087-0D49-30E0611AE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ED114-E71D-EB87-0521-E16A0AE604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05784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88A1B-F41E-4784-3B48-54E522E5A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4249CC-94F9-C37D-C196-E63562F574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F1E695-92F4-6AF7-E3B0-144F76F034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005F9-8E8C-92C7-85D4-0B56732FF2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62832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A87D3-5F2C-D04D-2E4F-3B5484A49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C107CC-395F-B820-81F5-F7C27C8C55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4BD592-26A8-B491-98DA-FFBD51D099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19451-A74B-D977-4F43-ED2EC787CB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29542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EE447-476B-51F3-458D-293FB06C3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B360CB-5D7C-253C-7CD8-DDD5FE653A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EF6DAE-96C6-925C-0205-8A39E2258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BCC6B-2059-ACD3-228A-7470BEF400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58234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4FD3D-FCC0-DA25-5CBB-F865D1922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FE6D9E-49CD-E317-D572-56B868C0EC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4B9424-A031-9DC0-4062-913B28E4DA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2CA6D4-C135-A358-0506-F3BD2E03C9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0344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5B06E-83C4-3A4A-82C8-B2B208EFB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18FDBC-1478-1D7E-C579-C761D5D1F8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6FDE83-A90F-C81B-35FD-96733B4EB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A96DEB-3D6C-0EF5-0E38-FEA7C54E19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3686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C6588-1E90-9429-4C4B-488BF36EC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826DF9-B516-379F-28E7-DB4A4DBC0D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E03673-7B9D-000F-3E1B-8EE012CCA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6B6FAB-C9DD-A33B-1E2C-B05E36FADB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5482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44C69-A0B3-640E-C52E-A47D48AE3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2EDF24-25C8-E6E5-D250-E55BAC0D63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475872-C23C-E8F7-5F11-C037DBFC36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F746F-F7CF-7F27-2E52-F86E572B62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1714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43000-80A0-AFA3-F6E9-3E926B86D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305AB6-D160-B75F-E887-690491DF80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DC0FC6-0E56-B37C-0232-EBE2BFF390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AA67D-1BA5-D1FF-155D-81DD04159F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0399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B1745-22C1-B75C-2E68-00E3EEB5E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1A0A1B-E139-ED7E-3CBA-E19829FD26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BB3B8C-1837-14EE-B900-101F32E0D6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C9933D-45BB-6778-7F41-C625724A21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29B241-E77C-B541-A915-756C703A1E3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5572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07BD6-6656-0678-CBBD-1B21EBE2F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6ECA63-E934-1336-BA14-F11D94B745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9E355A-5E00-F031-5702-2C233F6A5A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C81E0-F9D5-1362-5850-0F084CF71D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4580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3D825-1C1C-0DFB-4944-688912C9F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4C246-D56E-7B8C-A39D-3F6EA0EC14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CC7A3E-2E7C-CA34-07AD-01396B9A2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6EE3D-7C86-5D8E-5795-E62D8281D1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8082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B8B3B-E93E-9362-51E1-0C8E60DE0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F64998-C6B5-DBEF-64C9-8B8807A9C5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ED7FFF-8CA3-F3BB-5384-B105578560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93884-9988-0B7A-7125-A6C2B601EB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4577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F56C5516-50F4-8039-87F6-E9A902DAF9D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0688" y="1018141"/>
            <a:ext cx="11350208" cy="511214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514350" indent="-514350">
              <a:buClr>
                <a:schemeClr val="accent5"/>
              </a:buClr>
              <a:buFont typeface="+mj-lt"/>
              <a:buAutoNum type="arabicParenBoth"/>
              <a:defRPr sz="32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695325" indent="-514350">
              <a:buClr>
                <a:schemeClr val="accent5"/>
              </a:buClr>
              <a:buFont typeface="+mj-lt"/>
              <a:buAutoNum type="arabicParenBoth"/>
              <a:defRPr sz="2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876300" indent="-514350">
              <a:buClr>
                <a:schemeClr val="accent5"/>
              </a:buClr>
              <a:buFont typeface="+mj-lt"/>
              <a:buAutoNum type="arabicParenBoth"/>
              <a:defRPr sz="24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542925" indent="0">
              <a:buClr>
                <a:schemeClr val="accent5"/>
              </a:buClr>
              <a:buFont typeface="+mj-lt"/>
              <a:buAutoNum type="arabicParenBoth"/>
              <a:defRPr sz="20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1828800" indent="0">
              <a:buNone/>
              <a:defRPr/>
            </a:lvl5pPr>
          </a:lstStyle>
          <a:p>
            <a:pPr marL="457200" indent="-457200">
              <a:lnSpc>
                <a:spcPct val="120000"/>
              </a:lnSpc>
              <a:spcBef>
                <a:spcPts val="0"/>
              </a:spcBef>
              <a:buClr>
                <a:schemeClr val="accent5"/>
              </a:buClr>
              <a:buFont typeface="Symbol" pitchFamily="2" charset="2"/>
              <a:buChar char="-"/>
            </a:pPr>
            <a:r>
              <a:rPr lang="en-US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First level, list, Source Sans Pro Regular, 32 pt.</a:t>
            </a:r>
          </a:p>
          <a:p>
            <a:pPr marL="638175" lvl="1" indent="-457200">
              <a:buClr>
                <a:schemeClr val="accent5"/>
              </a:buClr>
              <a:buFont typeface="Symbol" pitchFamily="2" charset="2"/>
              <a:buChar char="-"/>
            </a:pPr>
            <a:r>
              <a:rPr lang="en-US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Second </a:t>
            </a:r>
            <a:r>
              <a:rPr lang="en-US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level</a:t>
            </a:r>
            <a:r>
              <a:rPr lang="en-US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Source Sans Pro Regular, 28 pt. </a:t>
            </a:r>
          </a:p>
          <a:p>
            <a:pPr marL="819150" lvl="2" indent="-457200">
              <a:buClr>
                <a:schemeClr val="accent5"/>
              </a:buClr>
              <a:buFont typeface="Symbol" pitchFamily="2" charset="2"/>
              <a:buChar char="-"/>
            </a:pPr>
            <a:r>
              <a:rPr lang="en-US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Third </a:t>
            </a:r>
            <a:r>
              <a:rPr lang="en-US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level</a:t>
            </a:r>
            <a:r>
              <a:rPr lang="en-US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Source Sans Pro Regular, 24 pt.</a:t>
            </a:r>
          </a:p>
          <a:p>
            <a:pPr marL="1000125" lvl="3" indent="-457200">
              <a:buClr>
                <a:schemeClr val="accent5"/>
              </a:buClr>
              <a:buFont typeface="Symbol" pitchFamily="2" charset="2"/>
              <a:buChar char="-"/>
            </a:pPr>
            <a:r>
              <a:rPr lang="en-US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Fourth </a:t>
            </a:r>
            <a:r>
              <a:rPr lang="en-US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level</a:t>
            </a:r>
            <a:r>
              <a:rPr lang="en-US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Source Sans Pro Regular, 20 pt.</a:t>
            </a:r>
          </a:p>
          <a:p>
            <a:pPr marL="1000125" marR="0" lvl="3" indent="-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Tx/>
              <a:buFont typeface="Symbol" pitchFamily="2" charset="2"/>
              <a:buChar char="-"/>
              <a:tabLst/>
              <a:defRPr/>
            </a:pPr>
            <a:endParaRPr lang="en-US" i="0" noProof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819150" lvl="2" indent="-457200">
              <a:lnSpc>
                <a:spcPct val="120000"/>
              </a:lnSpc>
              <a:spcBef>
                <a:spcPts val="0"/>
              </a:spcBef>
              <a:buFont typeface="Symbol" pitchFamily="2" charset="2"/>
              <a:buChar char="-"/>
            </a:pPr>
            <a:endParaRPr lang="en-US" i="0" noProof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8ED1F9-C71D-5712-F4CF-529A911DB9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ußzeilenplatzhalter 2">
            <a:extLst>
              <a:ext uri="{FF2B5EF4-FFF2-40B4-BE49-F238E27FC236}">
                <a16:creationId xmlns:a16="http://schemas.microsoft.com/office/drawing/2014/main" id="{39E513A2-C5DA-EAC8-553E-59905613E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Source text: Author's surname, YYYY, S  123 </a:t>
            </a:r>
            <a:br>
              <a:rPr lang="en-US" noProof="0" dirty="0"/>
            </a:br>
            <a:r>
              <a:rPr lang="en-US" noProof="0" dirty="0"/>
              <a:t>Source figure: Author's surname, YYYY </a:t>
            </a:r>
          </a:p>
        </p:txBody>
      </p:sp>
    </p:spTree>
    <p:extLst>
      <p:ext uri="{BB962C8B-B14F-4D97-AF65-F5344CB8AC3E}">
        <p14:creationId xmlns:p14="http://schemas.microsoft.com/office/powerpoint/2010/main" val="316398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Source text: Author's surname, YYYY, S  123 </a:t>
            </a:r>
            <a:br>
              <a:rPr lang="en-US" noProof="0" dirty="0"/>
            </a:br>
            <a:r>
              <a:rPr lang="en-US" noProof="0" dirty="0"/>
              <a:t>Source figure: Author's surname, YYYY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DDC90C45-9382-185A-2864-6DADCAEE38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002" y="1020592"/>
            <a:ext cx="5504953" cy="5113508"/>
          </a:xfrm>
        </p:spPr>
        <p:txBody>
          <a:bodyPr/>
          <a:lstStyle>
            <a:lvl1pPr marL="457200" indent="-457200">
              <a:buFont typeface="Symbol" pitchFamily="2" charset="2"/>
              <a:buChar char="-"/>
              <a:defRPr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32 pt.</a:t>
            </a:r>
          </a:p>
        </p:txBody>
      </p:sp>
      <p:sp>
        <p:nvSpPr>
          <p:cNvPr id="3" name="Textplatzhalter 4">
            <a:extLst>
              <a:ext uri="{FF2B5EF4-FFF2-40B4-BE49-F238E27FC236}">
                <a16:creationId xmlns:a16="http://schemas.microsoft.com/office/drawing/2014/main" id="{3DB24E1E-DA72-C595-D5DB-A96FD054AD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66045" y="1020592"/>
            <a:ext cx="5504953" cy="5113508"/>
          </a:xfrm>
        </p:spPr>
        <p:txBody>
          <a:bodyPr/>
          <a:lstStyle>
            <a:lvl1pPr marL="457200" indent="-457200">
              <a:buFont typeface="Symbol" pitchFamily="2" charset="2"/>
              <a:buChar char="-"/>
              <a:defRPr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32 pt.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07B09614-4668-2D62-5731-7CF6E8A5C2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757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82FB8ED-0A23-CF1A-4BC0-AB880EB453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0688" y="1020763"/>
            <a:ext cx="11350625" cy="5113337"/>
          </a:xfrm>
        </p:spPr>
        <p:txBody>
          <a:bodyPr/>
          <a:lstStyle>
            <a:lvl1pPr>
              <a:defRPr sz="10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F73058B-6C8D-7F31-26AD-7AED69AC6E23}"/>
              </a:ext>
            </a:extLst>
          </p:cNvPr>
          <p:cNvSpPr txBox="1"/>
          <p:nvPr userDrawn="1"/>
        </p:nvSpPr>
        <p:spPr>
          <a:xfrm>
            <a:off x="420688" y="337551"/>
            <a:ext cx="3483980" cy="38880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SOURCES</a:t>
            </a:r>
            <a:endParaRPr lang="de-DE" b="1" i="0" noProof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4105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6AD715C1-DFD9-F8A4-F9BE-D55C272AEA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9" y="1020592"/>
            <a:ext cx="5772148" cy="5113508"/>
          </a:xfrm>
        </p:spPr>
        <p:txBody>
          <a:bodyPr/>
          <a:lstStyle>
            <a:lvl1pPr marL="457200" indent="-457200">
              <a:spcBef>
                <a:spcPts val="200"/>
              </a:spcBef>
              <a:buClr>
                <a:schemeClr val="accent5"/>
              </a:buClr>
              <a:buFont typeface="Symbol" pitchFamily="2" charset="2"/>
              <a:buChar char="-"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895E6745-4938-A56D-317D-48B4147B656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419850" y="1363436"/>
            <a:ext cx="5772150" cy="4770664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FE03A003-7FFD-4E93-6551-C9B426F9A17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9850" y="1020592"/>
            <a:ext cx="5351150" cy="275945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CFA48510-121C-1DC5-5435-3F5AD1C733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81BD0BA-EBC4-A9E9-A5E6-E57E90FD8778}"/>
              </a:ext>
            </a:extLst>
          </p:cNvPr>
          <p:cNvSpPr txBox="1"/>
          <p:nvPr userDrawn="1"/>
        </p:nvSpPr>
        <p:spPr>
          <a:xfrm>
            <a:off x="7097486" y="1143000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de-DE" b="1" i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8204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Green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499"/>
            <a:ext cx="5342333" cy="3188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6AD715C1-DFD9-F8A4-F9BE-D55C272AEA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9" y="1020592"/>
            <a:ext cx="5342437" cy="5113508"/>
          </a:xfrm>
        </p:spPr>
        <p:txBody>
          <a:bodyPr/>
          <a:lstStyle>
            <a:lvl1pPr marL="457200" indent="-457200">
              <a:spcBef>
                <a:spcPts val="200"/>
              </a:spcBef>
              <a:buClr>
                <a:schemeClr val="accent5"/>
              </a:buClr>
              <a:buFont typeface="Symbol" pitchFamily="2" charset="2"/>
              <a:buChar char="-"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B2F3943-0FA1-4162-15A5-2477CDB41C5D}"/>
              </a:ext>
            </a:extLst>
          </p:cNvPr>
          <p:cNvSpPr/>
          <p:nvPr userDrawn="1"/>
        </p:nvSpPr>
        <p:spPr>
          <a:xfrm>
            <a:off x="6095687" y="0"/>
            <a:ext cx="6096313" cy="6858000"/>
          </a:xfrm>
          <a:prstGeom prst="rect">
            <a:avLst/>
          </a:prstGeom>
          <a:solidFill>
            <a:srgbClr val="55F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409B7C4A-477B-D43F-E038-A690128A31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687" y="337551"/>
            <a:ext cx="5342333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6262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Green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5351044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895E6745-4938-A56D-317D-48B4147B656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0687" y="1363436"/>
            <a:ext cx="5351150" cy="4770664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FE03A003-7FFD-4E93-6551-C9B426F9A17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0687" y="1020592"/>
            <a:ext cx="5351150" cy="275945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CFA48510-121C-1DC5-5435-3F5AD1C733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0687" y="337551"/>
            <a:ext cx="5351150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79474A8-F77E-1229-4A6B-D3EE621DC98A}"/>
              </a:ext>
            </a:extLst>
          </p:cNvPr>
          <p:cNvSpPr/>
          <p:nvPr userDrawn="1"/>
        </p:nvSpPr>
        <p:spPr>
          <a:xfrm>
            <a:off x="6095687" y="0"/>
            <a:ext cx="6096313" cy="6858000"/>
          </a:xfrm>
          <a:prstGeom prst="rect">
            <a:avLst/>
          </a:prstGeom>
          <a:solidFill>
            <a:srgbClr val="55F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12806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Images_Green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5380704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28" name="Inhaltsplatzhalter 5">
            <a:extLst>
              <a:ext uri="{FF2B5EF4-FFF2-40B4-BE49-F238E27FC236}">
                <a16:creationId xmlns:a16="http://schemas.microsoft.com/office/drawing/2014/main" id="{6DD2515F-823D-B9C5-0127-569F3FDCC7C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20687" y="1329585"/>
            <a:ext cx="3386138" cy="2065393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29" name="Textplatzhalter 8">
            <a:extLst>
              <a:ext uri="{FF2B5EF4-FFF2-40B4-BE49-F238E27FC236}">
                <a16:creationId xmlns:a16="http://schemas.microsoft.com/office/drawing/2014/main" id="{7B6B3BEA-CAE6-E795-B307-D0B7FF5C7B1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0687" y="986741"/>
            <a:ext cx="3386138" cy="275945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30" name="Inhaltsplatzhalter 9">
            <a:extLst>
              <a:ext uri="{FF2B5EF4-FFF2-40B4-BE49-F238E27FC236}">
                <a16:creationId xmlns:a16="http://schemas.microsoft.com/office/drawing/2014/main" id="{823ED5C8-267C-F15D-5CB8-A09D07ACD0D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20687" y="4034856"/>
            <a:ext cx="3386138" cy="2065393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31" name="Textplatzhalter 10">
            <a:extLst>
              <a:ext uri="{FF2B5EF4-FFF2-40B4-BE49-F238E27FC236}">
                <a16:creationId xmlns:a16="http://schemas.microsoft.com/office/drawing/2014/main" id="{2F837B84-8C2C-853F-0A5B-CB7701E495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0687" y="3692012"/>
            <a:ext cx="3386138" cy="275945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0B379B73-8A55-04C2-552F-2589C049E9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5380810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8CD34C1-F1CA-7AE3-AAD9-D1F144CD3A8E}"/>
              </a:ext>
            </a:extLst>
          </p:cNvPr>
          <p:cNvSpPr/>
          <p:nvPr userDrawn="1"/>
        </p:nvSpPr>
        <p:spPr>
          <a:xfrm>
            <a:off x="6095687" y="0"/>
            <a:ext cx="6096313" cy="6858000"/>
          </a:xfrm>
          <a:prstGeom prst="rect">
            <a:avLst/>
          </a:prstGeom>
          <a:solidFill>
            <a:srgbClr val="55F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57823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Green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5380704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28" name="Inhaltsplatzhalter 5">
            <a:extLst>
              <a:ext uri="{FF2B5EF4-FFF2-40B4-BE49-F238E27FC236}">
                <a16:creationId xmlns:a16="http://schemas.microsoft.com/office/drawing/2014/main" id="{6DD2515F-823D-B9C5-0127-569F3FDCC7C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20687" y="1329585"/>
            <a:ext cx="3386138" cy="2065393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29" name="Textplatzhalter 8">
            <a:extLst>
              <a:ext uri="{FF2B5EF4-FFF2-40B4-BE49-F238E27FC236}">
                <a16:creationId xmlns:a16="http://schemas.microsoft.com/office/drawing/2014/main" id="{7B6B3BEA-CAE6-E795-B307-D0B7FF5C7B1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0687" y="986741"/>
            <a:ext cx="3386138" cy="275945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0B379B73-8A55-04C2-552F-2589C049E9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5380810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8CD34C1-F1CA-7AE3-AAD9-D1F144CD3A8E}"/>
              </a:ext>
            </a:extLst>
          </p:cNvPr>
          <p:cNvSpPr/>
          <p:nvPr userDrawn="1"/>
        </p:nvSpPr>
        <p:spPr>
          <a:xfrm>
            <a:off x="6095687" y="0"/>
            <a:ext cx="6096313" cy="6858000"/>
          </a:xfrm>
          <a:prstGeom prst="rect">
            <a:avLst/>
          </a:prstGeom>
          <a:solidFill>
            <a:srgbClr val="55F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6CB3AF1B-6405-8BF8-F8E1-5702301099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0687" y="3692012"/>
            <a:ext cx="5380704" cy="2442088"/>
          </a:xfrm>
        </p:spPr>
        <p:txBody>
          <a:bodyPr/>
          <a:lstStyle>
            <a:lvl1pPr marL="457200" indent="-457200">
              <a:spcBef>
                <a:spcPts val="200"/>
              </a:spcBef>
              <a:buClr>
                <a:schemeClr val="accent5"/>
              </a:buClr>
              <a:buFont typeface="Symbol" pitchFamily="2" charset="2"/>
              <a:buChar char="-"/>
              <a:defRPr sz="24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24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24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</p:spTree>
    <p:extLst>
      <p:ext uri="{BB962C8B-B14F-4D97-AF65-F5344CB8AC3E}">
        <p14:creationId xmlns:p14="http://schemas.microsoft.com/office/powerpoint/2010/main" val="22140166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_Green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5380704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0B379B73-8A55-04C2-552F-2589C049E9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5380810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8CD34C1-F1CA-7AE3-AAD9-D1F144CD3A8E}"/>
              </a:ext>
            </a:extLst>
          </p:cNvPr>
          <p:cNvSpPr/>
          <p:nvPr userDrawn="1"/>
        </p:nvSpPr>
        <p:spPr>
          <a:xfrm>
            <a:off x="6095687" y="0"/>
            <a:ext cx="6096313" cy="6858000"/>
          </a:xfrm>
          <a:prstGeom prst="rect">
            <a:avLst/>
          </a:prstGeom>
          <a:solidFill>
            <a:srgbClr val="55F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93614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_Green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5380704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0B379B73-8A55-04C2-552F-2589C049E9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5380810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8CD34C1-F1CA-7AE3-AAD9-D1F144CD3A8E}"/>
              </a:ext>
            </a:extLst>
          </p:cNvPr>
          <p:cNvSpPr/>
          <p:nvPr userDrawn="1"/>
        </p:nvSpPr>
        <p:spPr>
          <a:xfrm>
            <a:off x="6095687" y="0"/>
            <a:ext cx="6096313" cy="6858000"/>
          </a:xfrm>
          <a:prstGeom prst="rect">
            <a:avLst/>
          </a:prstGeom>
          <a:solidFill>
            <a:srgbClr val="55F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Freihandform 12">
            <a:extLst>
              <a:ext uri="{FF2B5EF4-FFF2-40B4-BE49-F238E27FC236}">
                <a16:creationId xmlns:a16="http://schemas.microsoft.com/office/drawing/2014/main" id="{583A27FF-5350-ECF8-2159-6E6A6BF8835A}"/>
              </a:ext>
            </a:extLst>
          </p:cNvPr>
          <p:cNvSpPr/>
          <p:nvPr userDrawn="1"/>
        </p:nvSpPr>
        <p:spPr>
          <a:xfrm>
            <a:off x="2648746" y="1074615"/>
            <a:ext cx="924689" cy="829248"/>
          </a:xfrm>
          <a:custGeom>
            <a:avLst/>
            <a:gdLst>
              <a:gd name="connsiteX0" fmla="*/ 0 w 1035646"/>
              <a:gd name="connsiteY0" fmla="*/ 714209 h 714209"/>
              <a:gd name="connsiteX1" fmla="*/ 517823 w 1035646"/>
              <a:gd name="connsiteY1" fmla="*/ 0 h 714209"/>
              <a:gd name="connsiteX2" fmla="*/ 517823 w 1035646"/>
              <a:gd name="connsiteY2" fmla="*/ 0 h 714209"/>
              <a:gd name="connsiteX3" fmla="*/ 1035646 w 1035646"/>
              <a:gd name="connsiteY3" fmla="*/ 714209 h 714209"/>
              <a:gd name="connsiteX4" fmla="*/ 0 w 1035646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5646" h="714209">
                <a:moveTo>
                  <a:pt x="0" y="714209"/>
                </a:moveTo>
                <a:lnTo>
                  <a:pt x="517823" y="0"/>
                </a:lnTo>
                <a:lnTo>
                  <a:pt x="517823" y="0"/>
                </a:lnTo>
                <a:lnTo>
                  <a:pt x="1035646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970" tIns="13970" rIns="13970" bIns="13970" numCol="1" spcCol="1270" anchor="ctr" anchorCtr="0">
            <a:norm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kern="12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Freihandform 13">
            <a:extLst>
              <a:ext uri="{FF2B5EF4-FFF2-40B4-BE49-F238E27FC236}">
                <a16:creationId xmlns:a16="http://schemas.microsoft.com/office/drawing/2014/main" id="{1C97CA0C-CD2E-7EC4-82FA-76ED71BE3F05}"/>
              </a:ext>
            </a:extLst>
          </p:cNvPr>
          <p:cNvSpPr/>
          <p:nvPr userDrawn="1"/>
        </p:nvSpPr>
        <p:spPr>
          <a:xfrm>
            <a:off x="2128117" y="2006220"/>
            <a:ext cx="1965949" cy="934872"/>
          </a:xfrm>
          <a:custGeom>
            <a:avLst/>
            <a:gdLst>
              <a:gd name="connsiteX0" fmla="*/ 0 w 2071292"/>
              <a:gd name="connsiteY0" fmla="*/ 714209 h 714209"/>
              <a:gd name="connsiteX1" fmla="*/ 517823 w 2071292"/>
              <a:gd name="connsiteY1" fmla="*/ 0 h 714209"/>
              <a:gd name="connsiteX2" fmla="*/ 1553469 w 2071292"/>
              <a:gd name="connsiteY2" fmla="*/ 0 h 714209"/>
              <a:gd name="connsiteX3" fmla="*/ 2071292 w 2071292"/>
              <a:gd name="connsiteY3" fmla="*/ 714209 h 714209"/>
              <a:gd name="connsiteX4" fmla="*/ 0 w 2071292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1292" h="714209">
                <a:moveTo>
                  <a:pt x="0" y="714209"/>
                </a:moveTo>
                <a:lnTo>
                  <a:pt x="517823" y="0"/>
                </a:lnTo>
                <a:lnTo>
                  <a:pt x="1553469" y="0"/>
                </a:lnTo>
                <a:lnTo>
                  <a:pt x="2071292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-10000"/>
            </a:schemeClr>
          </a:effectRef>
          <a:fontRef idx="minor">
            <a:schemeClr val="lt1"/>
          </a:fontRef>
        </p:style>
        <p:txBody>
          <a:bodyPr spcFirstLastPara="0" vert="horz" wrap="square" lIns="376446" tIns="13970" rIns="376447" bIns="13970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kern="12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Freihandform 14">
            <a:extLst>
              <a:ext uri="{FF2B5EF4-FFF2-40B4-BE49-F238E27FC236}">
                <a16:creationId xmlns:a16="http://schemas.microsoft.com/office/drawing/2014/main" id="{0EA07E66-D08F-B663-88B0-5485C347DEF2}"/>
              </a:ext>
            </a:extLst>
          </p:cNvPr>
          <p:cNvSpPr/>
          <p:nvPr userDrawn="1"/>
        </p:nvSpPr>
        <p:spPr>
          <a:xfrm>
            <a:off x="1579036" y="3043449"/>
            <a:ext cx="3081087" cy="928049"/>
          </a:xfrm>
          <a:custGeom>
            <a:avLst/>
            <a:gdLst>
              <a:gd name="connsiteX0" fmla="*/ 0 w 3106938"/>
              <a:gd name="connsiteY0" fmla="*/ 714209 h 714209"/>
              <a:gd name="connsiteX1" fmla="*/ 517823 w 3106938"/>
              <a:gd name="connsiteY1" fmla="*/ 0 h 714209"/>
              <a:gd name="connsiteX2" fmla="*/ 2589115 w 3106938"/>
              <a:gd name="connsiteY2" fmla="*/ 0 h 714209"/>
              <a:gd name="connsiteX3" fmla="*/ 3106938 w 3106938"/>
              <a:gd name="connsiteY3" fmla="*/ 714209 h 714209"/>
              <a:gd name="connsiteX4" fmla="*/ 0 w 3106938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938" h="714209">
                <a:moveTo>
                  <a:pt x="0" y="714209"/>
                </a:moveTo>
                <a:lnTo>
                  <a:pt x="517823" y="0"/>
                </a:lnTo>
                <a:lnTo>
                  <a:pt x="2589115" y="0"/>
                </a:lnTo>
                <a:lnTo>
                  <a:pt x="3106938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-20000"/>
            </a:schemeClr>
          </a:effectRef>
          <a:fontRef idx="minor">
            <a:schemeClr val="lt1"/>
          </a:fontRef>
        </p:style>
        <p:txBody>
          <a:bodyPr spcFirstLastPara="0" vert="horz" wrap="square" lIns="557684" tIns="13970" rIns="557685" bIns="13970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kern="12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Freihandform 15">
            <a:extLst>
              <a:ext uri="{FF2B5EF4-FFF2-40B4-BE49-F238E27FC236}">
                <a16:creationId xmlns:a16="http://schemas.microsoft.com/office/drawing/2014/main" id="{E30EE489-3A16-CA84-4A2A-D040AEBFCFDD}"/>
              </a:ext>
            </a:extLst>
          </p:cNvPr>
          <p:cNvSpPr/>
          <p:nvPr userDrawn="1"/>
        </p:nvSpPr>
        <p:spPr>
          <a:xfrm>
            <a:off x="1016083" y="4073855"/>
            <a:ext cx="4206995" cy="948520"/>
          </a:xfrm>
          <a:custGeom>
            <a:avLst/>
            <a:gdLst>
              <a:gd name="connsiteX0" fmla="*/ 0 w 4142584"/>
              <a:gd name="connsiteY0" fmla="*/ 714209 h 714209"/>
              <a:gd name="connsiteX1" fmla="*/ 517823 w 4142584"/>
              <a:gd name="connsiteY1" fmla="*/ 0 h 714209"/>
              <a:gd name="connsiteX2" fmla="*/ 3624761 w 4142584"/>
              <a:gd name="connsiteY2" fmla="*/ 0 h 714209"/>
              <a:gd name="connsiteX3" fmla="*/ 4142584 w 4142584"/>
              <a:gd name="connsiteY3" fmla="*/ 714209 h 714209"/>
              <a:gd name="connsiteX4" fmla="*/ 0 w 4142584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2584" h="714209">
                <a:moveTo>
                  <a:pt x="0" y="714209"/>
                </a:moveTo>
                <a:lnTo>
                  <a:pt x="517823" y="0"/>
                </a:lnTo>
                <a:lnTo>
                  <a:pt x="3624761" y="0"/>
                </a:lnTo>
                <a:lnTo>
                  <a:pt x="4142584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-30000"/>
            </a:schemeClr>
          </a:effectRef>
          <a:fontRef idx="minor">
            <a:schemeClr val="lt1"/>
          </a:fontRef>
        </p:style>
        <p:txBody>
          <a:bodyPr spcFirstLastPara="0" vert="horz" wrap="square" lIns="738922" tIns="13970" rIns="738923" bIns="13970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Freihandform 16">
            <a:extLst>
              <a:ext uri="{FF2B5EF4-FFF2-40B4-BE49-F238E27FC236}">
                <a16:creationId xmlns:a16="http://schemas.microsoft.com/office/drawing/2014/main" id="{0F91192C-0781-9AEA-E80F-4C64DB89D5AE}"/>
              </a:ext>
            </a:extLst>
          </p:cNvPr>
          <p:cNvSpPr/>
          <p:nvPr userDrawn="1"/>
        </p:nvSpPr>
        <p:spPr>
          <a:xfrm>
            <a:off x="429229" y="5124734"/>
            <a:ext cx="5380704" cy="934872"/>
          </a:xfrm>
          <a:custGeom>
            <a:avLst/>
            <a:gdLst>
              <a:gd name="connsiteX0" fmla="*/ 0 w 5178230"/>
              <a:gd name="connsiteY0" fmla="*/ 714209 h 714209"/>
              <a:gd name="connsiteX1" fmla="*/ 517823 w 5178230"/>
              <a:gd name="connsiteY1" fmla="*/ 0 h 714209"/>
              <a:gd name="connsiteX2" fmla="*/ 4660407 w 5178230"/>
              <a:gd name="connsiteY2" fmla="*/ 0 h 714209"/>
              <a:gd name="connsiteX3" fmla="*/ 5178230 w 5178230"/>
              <a:gd name="connsiteY3" fmla="*/ 714209 h 714209"/>
              <a:gd name="connsiteX4" fmla="*/ 0 w 5178230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8230" h="714209">
                <a:moveTo>
                  <a:pt x="0" y="714209"/>
                </a:moveTo>
                <a:lnTo>
                  <a:pt x="517823" y="0"/>
                </a:lnTo>
                <a:lnTo>
                  <a:pt x="4660407" y="0"/>
                </a:lnTo>
                <a:lnTo>
                  <a:pt x="5178230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-40000"/>
            </a:schemeClr>
          </a:effectRef>
          <a:fontRef idx="minor">
            <a:schemeClr val="lt1"/>
          </a:fontRef>
        </p:style>
        <p:txBody>
          <a:bodyPr spcFirstLastPara="0" vert="horz" wrap="square" lIns="920160" tIns="13970" rIns="920161" bIns="13970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kern="12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8" name="Textplatzhalter 10">
            <a:extLst>
              <a:ext uri="{FF2B5EF4-FFF2-40B4-BE49-F238E27FC236}">
                <a16:creationId xmlns:a16="http://schemas.microsoft.com/office/drawing/2014/main" id="{89A5DAB6-E550-DB86-83DA-54E06860F8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48745" y="2006218"/>
            <a:ext cx="924689" cy="927673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17564438-71EB-0568-123E-E1B4E7A1DD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95329" y="3043447"/>
            <a:ext cx="2037923" cy="928049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</p:txBody>
      </p:sp>
      <p:sp>
        <p:nvSpPr>
          <p:cNvPr id="20" name="Textplatzhalter 10">
            <a:extLst>
              <a:ext uri="{FF2B5EF4-FFF2-40B4-BE49-F238E27FC236}">
                <a16:creationId xmlns:a16="http://schemas.microsoft.com/office/drawing/2014/main" id="{18914E49-3983-EF23-6F17-2C8496F37D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8965" y="4082006"/>
            <a:ext cx="3156048" cy="928049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21" name="Textplatzhalter 10">
            <a:extLst>
              <a:ext uri="{FF2B5EF4-FFF2-40B4-BE49-F238E27FC236}">
                <a16:creationId xmlns:a16="http://schemas.microsoft.com/office/drawing/2014/main" id="{E55FB587-BC5F-AC86-F716-36388EDFFE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5907" y="5130089"/>
            <a:ext cx="4289069" cy="929517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</a:t>
            </a:r>
          </a:p>
          <a:p>
            <a:pPr lvl="0"/>
            <a:r>
              <a:rPr lang="en-US" noProof="0" dirty="0"/>
              <a:t>Font size: 17 – 32 pt.</a:t>
            </a:r>
          </a:p>
        </p:txBody>
      </p:sp>
    </p:spTree>
    <p:extLst>
      <p:ext uri="{BB962C8B-B14F-4D97-AF65-F5344CB8AC3E}">
        <p14:creationId xmlns:p14="http://schemas.microsoft.com/office/powerpoint/2010/main" val="11990470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umeration_Green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5380704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0B379B73-8A55-04C2-552F-2589C049E9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5380810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8CD34C1-F1CA-7AE3-AAD9-D1F144CD3A8E}"/>
              </a:ext>
            </a:extLst>
          </p:cNvPr>
          <p:cNvSpPr/>
          <p:nvPr userDrawn="1"/>
        </p:nvSpPr>
        <p:spPr>
          <a:xfrm>
            <a:off x="6095687" y="0"/>
            <a:ext cx="6096313" cy="6858000"/>
          </a:xfrm>
          <a:prstGeom prst="rect">
            <a:avLst/>
          </a:prstGeom>
          <a:solidFill>
            <a:srgbClr val="55F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Freihandform 3">
            <a:extLst>
              <a:ext uri="{FF2B5EF4-FFF2-40B4-BE49-F238E27FC236}">
                <a16:creationId xmlns:a16="http://schemas.microsoft.com/office/drawing/2014/main" id="{4FF24E1F-E1A4-19C1-AC48-7A473CA2B41B}"/>
              </a:ext>
            </a:extLst>
          </p:cNvPr>
          <p:cNvSpPr/>
          <p:nvPr userDrawn="1"/>
        </p:nvSpPr>
        <p:spPr>
          <a:xfrm>
            <a:off x="409434" y="1153236"/>
            <a:ext cx="5374178" cy="823365"/>
          </a:xfrm>
          <a:custGeom>
            <a:avLst/>
            <a:gdLst>
              <a:gd name="connsiteX0" fmla="*/ 0 w 10103944"/>
              <a:gd name="connsiteY0" fmla="*/ 0 h 475722"/>
              <a:gd name="connsiteX1" fmla="*/ 10103944 w 10103944"/>
              <a:gd name="connsiteY1" fmla="*/ 0 h 475722"/>
              <a:gd name="connsiteX2" fmla="*/ 10103944 w 10103944"/>
              <a:gd name="connsiteY2" fmla="*/ 475722 h 475722"/>
              <a:gd name="connsiteX3" fmla="*/ 0 w 10103944"/>
              <a:gd name="connsiteY3" fmla="*/ 475722 h 475722"/>
              <a:gd name="connsiteX4" fmla="*/ 0 w 10103944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3944" h="475722">
                <a:moveTo>
                  <a:pt x="0" y="0"/>
                </a:moveTo>
                <a:lnTo>
                  <a:pt x="10103944" y="0"/>
                </a:lnTo>
                <a:lnTo>
                  <a:pt x="10103944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reihandform 4">
            <a:extLst>
              <a:ext uri="{FF2B5EF4-FFF2-40B4-BE49-F238E27FC236}">
                <a16:creationId xmlns:a16="http://schemas.microsoft.com/office/drawing/2014/main" id="{EB769ECC-47FB-0C49-63BB-807F2BD5BF14}"/>
              </a:ext>
            </a:extLst>
          </p:cNvPr>
          <p:cNvSpPr/>
          <p:nvPr userDrawn="1"/>
        </p:nvSpPr>
        <p:spPr>
          <a:xfrm>
            <a:off x="402609" y="2088107"/>
            <a:ext cx="5374598" cy="832514"/>
          </a:xfrm>
          <a:custGeom>
            <a:avLst/>
            <a:gdLst>
              <a:gd name="connsiteX0" fmla="*/ 0 w 9763055"/>
              <a:gd name="connsiteY0" fmla="*/ 0 h 475722"/>
              <a:gd name="connsiteX1" fmla="*/ 9763055 w 9763055"/>
              <a:gd name="connsiteY1" fmla="*/ 0 h 475722"/>
              <a:gd name="connsiteX2" fmla="*/ 9763055 w 9763055"/>
              <a:gd name="connsiteY2" fmla="*/ 475722 h 475722"/>
              <a:gd name="connsiteX3" fmla="*/ 0 w 9763055"/>
              <a:gd name="connsiteY3" fmla="*/ 475722 h 475722"/>
              <a:gd name="connsiteX4" fmla="*/ 0 w 9763055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3055" h="475722">
                <a:moveTo>
                  <a:pt x="0" y="0"/>
                </a:moveTo>
                <a:lnTo>
                  <a:pt x="9763055" y="0"/>
                </a:lnTo>
                <a:lnTo>
                  <a:pt x="9763055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210382"/>
              <a:satOff val="-10001"/>
              <a:lumOff val="-2696"/>
              <a:alphaOff val="0"/>
            </a:schemeClr>
          </a:fillRef>
          <a:effectRef idx="0">
            <a:schemeClr val="accent5">
              <a:hueOff val="210382"/>
              <a:satOff val="-10001"/>
              <a:lumOff val="-269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spcBef>
                <a:spcPts val="1800"/>
              </a:spcBef>
            </a:pP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Freihandform 5">
            <a:extLst>
              <a:ext uri="{FF2B5EF4-FFF2-40B4-BE49-F238E27FC236}">
                <a16:creationId xmlns:a16="http://schemas.microsoft.com/office/drawing/2014/main" id="{24A9F86C-0EB8-8E7D-8796-8746BF2155F8}"/>
              </a:ext>
            </a:extLst>
          </p:cNvPr>
          <p:cNvSpPr/>
          <p:nvPr userDrawn="1"/>
        </p:nvSpPr>
        <p:spPr>
          <a:xfrm>
            <a:off x="416257" y="3104865"/>
            <a:ext cx="5380704" cy="818866"/>
          </a:xfrm>
          <a:custGeom>
            <a:avLst/>
            <a:gdLst>
              <a:gd name="connsiteX0" fmla="*/ 0 w 9658430"/>
              <a:gd name="connsiteY0" fmla="*/ 0 h 475722"/>
              <a:gd name="connsiteX1" fmla="*/ 9658430 w 9658430"/>
              <a:gd name="connsiteY1" fmla="*/ 0 h 475722"/>
              <a:gd name="connsiteX2" fmla="*/ 9658430 w 9658430"/>
              <a:gd name="connsiteY2" fmla="*/ 475722 h 475722"/>
              <a:gd name="connsiteX3" fmla="*/ 0 w 9658430"/>
              <a:gd name="connsiteY3" fmla="*/ 475722 h 475722"/>
              <a:gd name="connsiteX4" fmla="*/ 0 w 9658430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58430" h="475722">
                <a:moveTo>
                  <a:pt x="0" y="0"/>
                </a:moveTo>
                <a:lnTo>
                  <a:pt x="9658430" y="0"/>
                </a:lnTo>
                <a:lnTo>
                  <a:pt x="9658430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420764"/>
              <a:satOff val="-20002"/>
              <a:lumOff val="-5392"/>
              <a:alphaOff val="0"/>
            </a:schemeClr>
          </a:fillRef>
          <a:effectRef idx="0">
            <a:schemeClr val="accent5">
              <a:hueOff val="420764"/>
              <a:satOff val="-20002"/>
              <a:lumOff val="-539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spcBef>
                <a:spcPts val="1800"/>
              </a:spcBef>
            </a:pP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Freihandform 6">
            <a:extLst>
              <a:ext uri="{FF2B5EF4-FFF2-40B4-BE49-F238E27FC236}">
                <a16:creationId xmlns:a16="http://schemas.microsoft.com/office/drawing/2014/main" id="{7A01D4FC-F6D1-3FF3-34FA-BEDE06EFE102}"/>
              </a:ext>
            </a:extLst>
          </p:cNvPr>
          <p:cNvSpPr/>
          <p:nvPr userDrawn="1"/>
        </p:nvSpPr>
        <p:spPr>
          <a:xfrm>
            <a:off x="402610" y="4087503"/>
            <a:ext cx="5374178" cy="818867"/>
          </a:xfrm>
          <a:custGeom>
            <a:avLst/>
            <a:gdLst>
              <a:gd name="connsiteX0" fmla="*/ 0 w 9763055"/>
              <a:gd name="connsiteY0" fmla="*/ 0 h 475722"/>
              <a:gd name="connsiteX1" fmla="*/ 9763055 w 9763055"/>
              <a:gd name="connsiteY1" fmla="*/ 0 h 475722"/>
              <a:gd name="connsiteX2" fmla="*/ 9763055 w 9763055"/>
              <a:gd name="connsiteY2" fmla="*/ 475722 h 475722"/>
              <a:gd name="connsiteX3" fmla="*/ 0 w 9763055"/>
              <a:gd name="connsiteY3" fmla="*/ 475722 h 475722"/>
              <a:gd name="connsiteX4" fmla="*/ 0 w 9763055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3055" h="475722">
                <a:moveTo>
                  <a:pt x="0" y="0"/>
                </a:moveTo>
                <a:lnTo>
                  <a:pt x="9763055" y="0"/>
                </a:lnTo>
                <a:lnTo>
                  <a:pt x="9763055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631145"/>
              <a:satOff val="-30004"/>
              <a:lumOff val="-8088"/>
              <a:alphaOff val="0"/>
            </a:schemeClr>
          </a:fillRef>
          <a:effectRef idx="0">
            <a:schemeClr val="accent5">
              <a:hueOff val="631145"/>
              <a:satOff val="-30004"/>
              <a:lumOff val="-808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spcBef>
                <a:spcPts val="1800"/>
              </a:spcBef>
            </a:pP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Freihandform 7">
            <a:extLst>
              <a:ext uri="{FF2B5EF4-FFF2-40B4-BE49-F238E27FC236}">
                <a16:creationId xmlns:a16="http://schemas.microsoft.com/office/drawing/2014/main" id="{41D70094-123F-3E0D-8BF2-C5E68029E659}"/>
              </a:ext>
            </a:extLst>
          </p:cNvPr>
          <p:cNvSpPr/>
          <p:nvPr userDrawn="1"/>
        </p:nvSpPr>
        <p:spPr>
          <a:xfrm>
            <a:off x="395786" y="5049672"/>
            <a:ext cx="5374944" cy="818865"/>
          </a:xfrm>
          <a:custGeom>
            <a:avLst/>
            <a:gdLst>
              <a:gd name="connsiteX0" fmla="*/ 0 w 10103944"/>
              <a:gd name="connsiteY0" fmla="*/ 0 h 475722"/>
              <a:gd name="connsiteX1" fmla="*/ 10103944 w 10103944"/>
              <a:gd name="connsiteY1" fmla="*/ 0 h 475722"/>
              <a:gd name="connsiteX2" fmla="*/ 10103944 w 10103944"/>
              <a:gd name="connsiteY2" fmla="*/ 475722 h 475722"/>
              <a:gd name="connsiteX3" fmla="*/ 0 w 10103944"/>
              <a:gd name="connsiteY3" fmla="*/ 475722 h 475722"/>
              <a:gd name="connsiteX4" fmla="*/ 0 w 10103944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3944" h="475722">
                <a:moveTo>
                  <a:pt x="0" y="0"/>
                </a:moveTo>
                <a:lnTo>
                  <a:pt x="10103944" y="0"/>
                </a:lnTo>
                <a:lnTo>
                  <a:pt x="10103944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841527"/>
              <a:satOff val="-40005"/>
              <a:lumOff val="-10784"/>
              <a:alphaOff val="0"/>
            </a:schemeClr>
          </a:fillRef>
          <a:effectRef idx="0">
            <a:schemeClr val="accent5">
              <a:hueOff val="841527"/>
              <a:satOff val="-40005"/>
              <a:lumOff val="-1078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spcBef>
                <a:spcPts val="1800"/>
              </a:spcBef>
            </a:pPr>
            <a:endParaRPr lang="de-DE" sz="17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933729A2-9CD2-B063-F1A4-39B1342D5B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575" y="1152525"/>
            <a:ext cx="5360988" cy="823913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F6A81C9C-B91B-4FE6-EA67-D943D42D55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9575" y="4074745"/>
            <a:ext cx="5360988" cy="823913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8" name="Textplatzhalter 10">
            <a:extLst>
              <a:ext uri="{FF2B5EF4-FFF2-40B4-BE49-F238E27FC236}">
                <a16:creationId xmlns:a16="http://schemas.microsoft.com/office/drawing/2014/main" id="{94E50E37-546F-A717-CD49-2467F483A7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6257" y="3111142"/>
            <a:ext cx="5360988" cy="823913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B7E1A109-1DC8-EBA6-DCA7-2CB00AC696F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257" y="2099729"/>
            <a:ext cx="5360988" cy="823913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20" name="Textplatzhalter 10">
            <a:extLst>
              <a:ext uri="{FF2B5EF4-FFF2-40B4-BE49-F238E27FC236}">
                <a16:creationId xmlns:a16="http://schemas.microsoft.com/office/drawing/2014/main" id="{CC5FE966-CFFB-5648-BC72-E0BFE0C31E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2609" y="5044624"/>
            <a:ext cx="5360988" cy="823913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</p:spTree>
    <p:extLst>
      <p:ext uri="{BB962C8B-B14F-4D97-AF65-F5344CB8AC3E}">
        <p14:creationId xmlns:p14="http://schemas.microsoft.com/office/powerpoint/2010/main" val="2198382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unitvideo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13">
            <a:extLst>
              <a:ext uri="{FF2B5EF4-FFF2-40B4-BE49-F238E27FC236}">
                <a16:creationId xmlns:a16="http://schemas.microsoft.com/office/drawing/2014/main" id="{39E8992B-8BC6-E70D-1094-302C5F33DAA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2550040"/>
            <a:ext cx="7615006" cy="726024"/>
          </a:xfrm>
          <a:solidFill>
            <a:schemeClr val="bg1"/>
          </a:solidFill>
          <a:ln>
            <a:noFill/>
          </a:ln>
        </p:spPr>
        <p:txBody>
          <a:bodyPr vert="horz" wrap="square" lIns="108000" tIns="0" rIns="108000" bIns="72000" rtlCol="0" anchor="ctr">
            <a:spAutoFit/>
          </a:bodyPr>
          <a:lstStyle>
            <a:lvl1pPr>
              <a:defRPr kumimoji="0" lang="de-DE" sz="3800" b="1" i="0" u="none" strike="noStrike" cap="all" spc="-2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cap="all" noProof="0" dirty="0"/>
              <a:t>The Title of the course is here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C108FFC0-EDAA-CB5C-D222-6021642A3EF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" y="3334759"/>
            <a:ext cx="4237479" cy="72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108000" tIns="0" rIns="108000" bIns="72000" rtlCol="0" anchor="ctr">
            <a:spAutoFit/>
          </a:bodyPr>
          <a:lstStyle>
            <a:lvl1pPr>
              <a:defRPr kumimoji="0" lang="de-DE" sz="3800" b="1" i="0" u="none" strike="noStrike" cap="all" spc="-2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cap="all" noProof="0" dirty="0"/>
              <a:t>Second line Text</a:t>
            </a: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966AB510-F9CA-2C6F-0973-05B5F778AF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213902"/>
            <a:ext cx="723697" cy="277443"/>
          </a:xfrm>
          <a:solidFill>
            <a:schemeClr val="tx1"/>
          </a:solidFill>
          <a:ln>
            <a:noFill/>
          </a:ln>
        </p:spPr>
        <p:txBody>
          <a:bodyPr vert="horz" wrap="none" lIns="108000" tIns="0" rIns="108000" bIns="36000" rtlCol="0" anchor="ctr">
            <a:spAutoFit/>
          </a:bodyPr>
          <a:lstStyle>
            <a:lvl1pPr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Unit 1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7504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1B2F3943-0FA1-4162-15A5-2477CDB41C5D}"/>
              </a:ext>
            </a:extLst>
          </p:cNvPr>
          <p:cNvSpPr/>
          <p:nvPr userDrawn="1"/>
        </p:nvSpPr>
        <p:spPr>
          <a:xfrm>
            <a:off x="0" y="0"/>
            <a:ext cx="12192313" cy="6858000"/>
          </a:xfrm>
          <a:prstGeom prst="rect">
            <a:avLst/>
          </a:prstGeom>
          <a:solidFill>
            <a:srgbClr val="55F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19152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6AD715C1-DFD9-F8A4-F9BE-D55C272AEA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98747" y="1020592"/>
            <a:ext cx="5772148" cy="5113508"/>
          </a:xfrm>
        </p:spPr>
        <p:txBody>
          <a:bodyPr/>
          <a:lstStyle>
            <a:lvl1pPr marL="457200" indent="-457200">
              <a:spcBef>
                <a:spcPts val="200"/>
              </a:spcBef>
              <a:buClr>
                <a:schemeClr val="accent5"/>
              </a:buClr>
              <a:buFont typeface="Symbol" pitchFamily="2" charset="2"/>
              <a:buChar char="-"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895E6745-4938-A56D-317D-48B4147B656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0687" y="1363436"/>
            <a:ext cx="5351150" cy="4770664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FE03A003-7FFD-4E93-6551-C9B426F9A17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0687" y="1020592"/>
            <a:ext cx="5351150" cy="275945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CFA48510-121C-1DC5-5435-3F5AD1C733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21896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left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5717143-72E4-39DA-8D81-98D8958CC3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9" y="1020592"/>
            <a:ext cx="3533794" cy="5113508"/>
          </a:xfrm>
        </p:spPr>
        <p:txBody>
          <a:bodyPr/>
          <a:lstStyle>
            <a:lvl1pPr marL="457200" indent="-457200">
              <a:spcBef>
                <a:spcPts val="200"/>
              </a:spcBef>
              <a:buClr>
                <a:schemeClr val="accent5"/>
              </a:buClr>
              <a:buFont typeface="Symbol" pitchFamily="2" charset="2"/>
              <a:buChar char="-"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1B730672-EE94-608D-697D-2FB3CD41493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224338" y="1363436"/>
            <a:ext cx="7967662" cy="4770664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4" name="Textplatzhalter 4">
            <a:extLst>
              <a:ext uri="{FF2B5EF4-FFF2-40B4-BE49-F238E27FC236}">
                <a16:creationId xmlns:a16="http://schemas.microsoft.com/office/drawing/2014/main" id="{8D7BE979-5CA8-74FF-3C32-894DAC5EB4F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24337" y="1020592"/>
            <a:ext cx="7546661" cy="275945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26476A93-FA9C-C699-84E1-369AFDCCC0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89827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right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36F96059-DCCD-6D10-B4A4-4D61ABD56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3" name="Textplatzhalter 1">
            <a:extLst>
              <a:ext uri="{FF2B5EF4-FFF2-40B4-BE49-F238E27FC236}">
                <a16:creationId xmlns:a16="http://schemas.microsoft.com/office/drawing/2014/main" id="{192C23B1-69E4-F8B9-2D6B-66F5097FE9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37205" y="1020592"/>
            <a:ext cx="3533794" cy="5113508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7D9A286-7E3C-8496-FE05-FA9658A4DA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0688" y="1020592"/>
            <a:ext cx="7546557" cy="275945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F143D0D2-82E6-1AF0-0C69-7904D9FD08E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CC63035C-A3F7-5838-CB17-0EE3056BC35F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20688" y="1416050"/>
            <a:ext cx="7546975" cy="4718050"/>
          </a:xfrm>
        </p:spPr>
        <p:txBody>
          <a:bodyPr/>
          <a:lstStyle>
            <a:lvl1pPr>
              <a:defRPr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</p:spTree>
    <p:extLst>
      <p:ext uri="{BB962C8B-B14F-4D97-AF65-F5344CB8AC3E}">
        <p14:creationId xmlns:p14="http://schemas.microsoft.com/office/powerpoint/2010/main" val="36389118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6BFFB536-738C-FB9D-6890-BE93C7EEA5D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0689" y="1020592"/>
            <a:ext cx="7638754" cy="5113337"/>
          </a:xfrm>
        </p:spPr>
        <p:txBody>
          <a:bodyPr/>
          <a:lstStyle>
            <a:lvl1pPr marL="457200" indent="-457200">
              <a:spcBef>
                <a:spcPts val="200"/>
              </a:spcBef>
              <a:buClr>
                <a:schemeClr val="accent5"/>
              </a:buClr>
              <a:buFont typeface="Symbol" pitchFamily="2" charset="2"/>
              <a:buChar char="-"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28" name="Inhaltsplatzhalter 5">
            <a:extLst>
              <a:ext uri="{FF2B5EF4-FFF2-40B4-BE49-F238E27FC236}">
                <a16:creationId xmlns:a16="http://schemas.microsoft.com/office/drawing/2014/main" id="{6DD2515F-823D-B9C5-0127-569F3FDCC7C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384757" y="1363436"/>
            <a:ext cx="3386138" cy="2065393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29" name="Textplatzhalter 8">
            <a:extLst>
              <a:ext uri="{FF2B5EF4-FFF2-40B4-BE49-F238E27FC236}">
                <a16:creationId xmlns:a16="http://schemas.microsoft.com/office/drawing/2014/main" id="{7B6B3BEA-CAE6-E795-B307-D0B7FF5C7B1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84757" y="1020592"/>
            <a:ext cx="3386138" cy="275945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30" name="Inhaltsplatzhalter 9">
            <a:extLst>
              <a:ext uri="{FF2B5EF4-FFF2-40B4-BE49-F238E27FC236}">
                <a16:creationId xmlns:a16="http://schemas.microsoft.com/office/drawing/2014/main" id="{823ED5C8-267C-F15D-5CB8-A09D07ACD0D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384757" y="4068707"/>
            <a:ext cx="3386138" cy="2065393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31" name="Textplatzhalter 10">
            <a:extLst>
              <a:ext uri="{FF2B5EF4-FFF2-40B4-BE49-F238E27FC236}">
                <a16:creationId xmlns:a16="http://schemas.microsoft.com/office/drawing/2014/main" id="{2F837B84-8C2C-853F-0A5B-CB7701E495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84757" y="3725863"/>
            <a:ext cx="3386138" cy="275945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>
              <a:spcBef>
                <a:spcPts val="200"/>
              </a:spcBef>
              <a:defRPr lang="en-US" sz="800" dirty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0B379B73-8A55-04C2-552F-2589C049E9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047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three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2" name="Textplatzhalter 8">
            <a:extLst>
              <a:ext uri="{FF2B5EF4-FFF2-40B4-BE49-F238E27FC236}">
                <a16:creationId xmlns:a16="http://schemas.microsoft.com/office/drawing/2014/main" id="{E6C588A2-34D9-6037-60D1-2580AF2630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687" y="1020592"/>
            <a:ext cx="11350207" cy="2408407"/>
          </a:xfrm>
          <a:prstGeom prst="rect">
            <a:avLst/>
          </a:prstGeom>
        </p:spPr>
        <p:txBody>
          <a:bodyPr/>
          <a:lstStyle>
            <a:lvl1pPr algn="l">
              <a:spcBef>
                <a:spcPts val="200"/>
              </a:spcBef>
              <a:buFont typeface="Arial" panose="020B0604020202020204" pitchFamily="34" charset="0"/>
              <a:buNone/>
              <a:defRPr sz="3200"/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19" name="Inhaltsplatzhalter 13">
            <a:extLst>
              <a:ext uri="{FF2B5EF4-FFF2-40B4-BE49-F238E27FC236}">
                <a16:creationId xmlns:a16="http://schemas.microsoft.com/office/drawing/2014/main" id="{F1EE4A5E-9583-E606-2962-E68D04AC4687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104413" y="4068707"/>
            <a:ext cx="3386138" cy="2065393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21" name="Inhaltsplatzhalter 15">
            <a:extLst>
              <a:ext uri="{FF2B5EF4-FFF2-40B4-BE49-F238E27FC236}">
                <a16:creationId xmlns:a16="http://schemas.microsoft.com/office/drawing/2014/main" id="{4E02F85E-4461-32D8-B4BA-C175782C2D5E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7788139" y="4068706"/>
            <a:ext cx="3386138" cy="2065393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23" name="Inhaltsplatzhalter 17">
            <a:extLst>
              <a:ext uri="{FF2B5EF4-FFF2-40B4-BE49-F238E27FC236}">
                <a16:creationId xmlns:a16="http://schemas.microsoft.com/office/drawing/2014/main" id="{1846BD88-21FC-08A1-F765-D9B36F648AFC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20687" y="4068707"/>
            <a:ext cx="3386138" cy="2065393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2373788-24A4-CD20-4607-847F793C89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platzhalter 10">
            <a:extLst>
              <a:ext uri="{FF2B5EF4-FFF2-40B4-BE49-F238E27FC236}">
                <a16:creationId xmlns:a16="http://schemas.microsoft.com/office/drawing/2014/main" id="{8BA0EF94-0063-23A2-5029-9EC536F7A83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0687" y="3640362"/>
            <a:ext cx="3386138" cy="275945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>
              <a:spcBef>
                <a:spcPts val="200"/>
              </a:spcBef>
              <a:defRPr lang="en-US" sz="800" dirty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5" name="Textplatzhalter 10">
            <a:extLst>
              <a:ext uri="{FF2B5EF4-FFF2-40B4-BE49-F238E27FC236}">
                <a16:creationId xmlns:a16="http://schemas.microsoft.com/office/drawing/2014/main" id="{83EE0B9E-EC4C-6CA5-9975-6F393FB73E3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04413" y="3640362"/>
            <a:ext cx="3386138" cy="275945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>
              <a:spcBef>
                <a:spcPts val="200"/>
              </a:spcBef>
              <a:defRPr lang="en-US" sz="800" dirty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A708AFFA-C12A-047C-9F47-848F2B19C39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788139" y="3612226"/>
            <a:ext cx="3386138" cy="275945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>
              <a:spcBef>
                <a:spcPts val="200"/>
              </a:spcBef>
              <a:defRPr lang="en-US" sz="800" dirty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</p:spTree>
    <p:extLst>
      <p:ext uri="{BB962C8B-B14F-4D97-AF65-F5344CB8AC3E}">
        <p14:creationId xmlns:p14="http://schemas.microsoft.com/office/powerpoint/2010/main" val="15569362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three_Objects_Design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ihandform 16">
            <a:extLst>
              <a:ext uri="{FF2B5EF4-FFF2-40B4-BE49-F238E27FC236}">
                <a16:creationId xmlns:a16="http://schemas.microsoft.com/office/drawing/2014/main" id="{5C8441C9-0D8A-65CD-DC6F-202E759DC4FD}"/>
              </a:ext>
            </a:extLst>
          </p:cNvPr>
          <p:cNvSpPr/>
          <p:nvPr userDrawn="1"/>
        </p:nvSpPr>
        <p:spPr>
          <a:xfrm>
            <a:off x="0" y="0"/>
            <a:ext cx="12192000" cy="4454264"/>
          </a:xfrm>
          <a:custGeom>
            <a:avLst/>
            <a:gdLst>
              <a:gd name="connsiteX0" fmla="*/ 0 w 12192000"/>
              <a:gd name="connsiteY0" fmla="*/ 0 h 4454264"/>
              <a:gd name="connsiteX1" fmla="*/ 12192000 w 12192000"/>
              <a:gd name="connsiteY1" fmla="*/ 0 h 4454264"/>
              <a:gd name="connsiteX2" fmla="*/ 12192000 w 12192000"/>
              <a:gd name="connsiteY2" fmla="*/ 3601716 h 4454264"/>
              <a:gd name="connsiteX3" fmla="*/ 0 w 12192000"/>
              <a:gd name="connsiteY3" fmla="*/ 4454264 h 4454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454264">
                <a:moveTo>
                  <a:pt x="0" y="0"/>
                </a:moveTo>
                <a:lnTo>
                  <a:pt x="12192000" y="0"/>
                </a:lnTo>
                <a:lnTo>
                  <a:pt x="12192000" y="3601716"/>
                </a:lnTo>
                <a:lnTo>
                  <a:pt x="0" y="445426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18" name="Textplatzhalter 15">
            <a:extLst>
              <a:ext uri="{FF2B5EF4-FFF2-40B4-BE49-F238E27FC236}">
                <a16:creationId xmlns:a16="http://schemas.microsoft.com/office/drawing/2014/main" id="{AF3A41B2-F9E1-2BB1-EA80-19E9FE78F5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24338" y="3673061"/>
            <a:ext cx="3507577" cy="2459838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</a:lstStyle>
          <a:p>
            <a:pPr lvl="0"/>
            <a:r>
              <a:rPr lang="en-US" noProof="0" dirty="0"/>
              <a:t>List or continuous text </a:t>
            </a:r>
            <a:r>
              <a:rPr lang="en-US" sz="20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20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19" name="Textplatzhalter 15">
            <a:extLst>
              <a:ext uri="{FF2B5EF4-FFF2-40B4-BE49-F238E27FC236}">
                <a16:creationId xmlns:a16="http://schemas.microsoft.com/office/drawing/2014/main" id="{FBF726BC-F46A-B73C-CFB3-AB4E000350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82401" y="3673059"/>
            <a:ext cx="3509849" cy="2459839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</a:lstStyle>
          <a:p>
            <a:pPr lvl="0"/>
            <a:r>
              <a:rPr lang="en-US" noProof="0" dirty="0"/>
              <a:t>List or continuous text </a:t>
            </a:r>
            <a:r>
              <a:rPr lang="en-US" sz="20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20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20" name="Textplatzhalter 15">
            <a:extLst>
              <a:ext uri="{FF2B5EF4-FFF2-40B4-BE49-F238E27FC236}">
                <a16:creationId xmlns:a16="http://schemas.microsoft.com/office/drawing/2014/main" id="{5CE61D08-5F7E-C41B-7B0B-0D08E87D879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1691" y="3673059"/>
            <a:ext cx="3507577" cy="2459839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</a:lstStyle>
          <a:p>
            <a:pPr lvl="0"/>
            <a:r>
              <a:rPr lang="en-US" noProof="0" dirty="0"/>
              <a:t>List or continuous text </a:t>
            </a:r>
            <a:r>
              <a:rPr lang="en-US" sz="20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20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21" name="Inhaltsplatzhalter 3">
            <a:extLst>
              <a:ext uri="{FF2B5EF4-FFF2-40B4-BE49-F238E27FC236}">
                <a16:creationId xmlns:a16="http://schemas.microsoft.com/office/drawing/2014/main" id="{B625AB45-92A3-80D4-D6C0-95D844D02B97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210484" y="1384877"/>
            <a:ext cx="3507577" cy="1817155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22" name="Textplatzhalter 22">
            <a:extLst>
              <a:ext uri="{FF2B5EF4-FFF2-40B4-BE49-F238E27FC236}">
                <a16:creationId xmlns:a16="http://schemas.microsoft.com/office/drawing/2014/main" id="{110D1CE3-F94F-6461-15C7-E4F26FB4ED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10484" y="1042033"/>
            <a:ext cx="3507577" cy="275945"/>
          </a:xfrm>
        </p:spPr>
        <p:txBody>
          <a:bodyPr anchor="t" anchorCtr="0"/>
          <a:lstStyle>
            <a:lvl1pPr>
              <a:spcBef>
                <a:spcPts val="200"/>
              </a:spcBef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3" name="Inhaltsplatzhalter 3">
            <a:extLst>
              <a:ext uri="{FF2B5EF4-FFF2-40B4-BE49-F238E27FC236}">
                <a16:creationId xmlns:a16="http://schemas.microsoft.com/office/drawing/2014/main" id="{423B9025-9634-BCF8-EBD7-84B88BB873C1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982402" y="1384876"/>
            <a:ext cx="3507577" cy="1817154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9649F2C6-4261-A5B3-AAC6-73D8832451C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82402" y="1042032"/>
            <a:ext cx="3507577" cy="275945"/>
          </a:xfrm>
        </p:spPr>
        <p:txBody>
          <a:bodyPr anchor="t" anchorCtr="0"/>
          <a:lstStyle>
            <a:lvl1pPr>
              <a:spcBef>
                <a:spcPts val="200"/>
              </a:spcBef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5" name="Inhaltsplatzhalter 3">
            <a:extLst>
              <a:ext uri="{FF2B5EF4-FFF2-40B4-BE49-F238E27FC236}">
                <a16:creationId xmlns:a16="http://schemas.microsoft.com/office/drawing/2014/main" id="{2ACA1FDA-B04B-A15B-7550-38ED6B6316E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420688" y="1384877"/>
            <a:ext cx="3507577" cy="1817155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74967F76-61FB-9A0E-FC6C-1F35D5B3DD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0688" y="1042033"/>
            <a:ext cx="3507577" cy="275945"/>
          </a:xfrm>
        </p:spPr>
        <p:txBody>
          <a:bodyPr anchor="t" anchorCtr="0"/>
          <a:lstStyle>
            <a:lvl1pPr>
              <a:spcBef>
                <a:spcPts val="200"/>
              </a:spcBef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BB7FAA8E-7B8D-C177-FD55-F50D26734A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57548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three_Objects_Design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Quelle Text: </a:t>
            </a:r>
            <a:r>
              <a:rPr lang="en-US" dirty="0" err="1"/>
              <a:t>Autorennachname</a:t>
            </a:r>
            <a:r>
              <a:rPr lang="en-US" dirty="0"/>
              <a:t>, JJJJ, S  123 </a:t>
            </a:r>
            <a:br>
              <a:rPr lang="en-US" dirty="0"/>
            </a:br>
            <a:r>
              <a:rPr lang="en-US" dirty="0"/>
              <a:t>Quelle </a:t>
            </a:r>
            <a:r>
              <a:rPr lang="en-US" dirty="0" err="1"/>
              <a:t>Abbildung</a:t>
            </a:r>
            <a:r>
              <a:rPr lang="en-US" dirty="0"/>
              <a:t>: </a:t>
            </a:r>
            <a:r>
              <a:rPr lang="en-US" dirty="0" err="1"/>
              <a:t>Autorennachname</a:t>
            </a:r>
            <a:r>
              <a:rPr lang="en-US" dirty="0"/>
              <a:t>, JJJJ </a:t>
            </a:r>
            <a:endParaRPr lang="de-DE" sz="800" dirty="0"/>
          </a:p>
        </p:txBody>
      </p:sp>
      <p:sp>
        <p:nvSpPr>
          <p:cNvPr id="4" name="Freihandform 3">
            <a:extLst>
              <a:ext uri="{FF2B5EF4-FFF2-40B4-BE49-F238E27FC236}">
                <a16:creationId xmlns:a16="http://schemas.microsoft.com/office/drawing/2014/main" id="{92101234-D127-70A6-6CBF-7A16E4D1D9F6}"/>
              </a:ext>
            </a:extLst>
          </p:cNvPr>
          <p:cNvSpPr/>
          <p:nvPr userDrawn="1"/>
        </p:nvSpPr>
        <p:spPr>
          <a:xfrm>
            <a:off x="0" y="3213099"/>
            <a:ext cx="12192000" cy="3644901"/>
          </a:xfrm>
          <a:custGeom>
            <a:avLst/>
            <a:gdLst>
              <a:gd name="connsiteX0" fmla="*/ 12192000 w 12192000"/>
              <a:gd name="connsiteY0" fmla="*/ 0 h 3227627"/>
              <a:gd name="connsiteX1" fmla="*/ 12192000 w 12192000"/>
              <a:gd name="connsiteY1" fmla="*/ 3227627 h 3227627"/>
              <a:gd name="connsiteX2" fmla="*/ 0 w 12192000"/>
              <a:gd name="connsiteY2" fmla="*/ 3227627 h 3227627"/>
              <a:gd name="connsiteX3" fmla="*/ 0 w 12192000"/>
              <a:gd name="connsiteY3" fmla="*/ 852548 h 322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227627">
                <a:moveTo>
                  <a:pt x="12192000" y="0"/>
                </a:moveTo>
                <a:lnTo>
                  <a:pt x="12192000" y="3227627"/>
                </a:lnTo>
                <a:lnTo>
                  <a:pt x="0" y="3227627"/>
                </a:lnTo>
                <a:lnTo>
                  <a:pt x="0" y="85254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Textplatzhalter 15">
            <a:extLst>
              <a:ext uri="{FF2B5EF4-FFF2-40B4-BE49-F238E27FC236}">
                <a16:creationId xmlns:a16="http://schemas.microsoft.com/office/drawing/2014/main" id="{BD336AED-2DF0-396C-3763-F4D037CC2D9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24338" y="4267385"/>
            <a:ext cx="3507577" cy="1865513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</a:lstStyle>
          <a:p>
            <a:pPr lvl="0"/>
            <a:r>
              <a:rPr lang="en-US" noProof="0" dirty="0"/>
              <a:t>List or continuous text </a:t>
            </a:r>
            <a:r>
              <a:rPr lang="en-US" sz="20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20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6" name="Textplatzhalter 15">
            <a:extLst>
              <a:ext uri="{FF2B5EF4-FFF2-40B4-BE49-F238E27FC236}">
                <a16:creationId xmlns:a16="http://schemas.microsoft.com/office/drawing/2014/main" id="{20B61CFF-E459-B35A-ED41-0535389A8A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82401" y="4267384"/>
            <a:ext cx="3509849" cy="1865514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</a:lstStyle>
          <a:p>
            <a:pPr lvl="0"/>
            <a:r>
              <a:rPr lang="en-US" noProof="0" dirty="0"/>
              <a:t>List or continuous text </a:t>
            </a:r>
            <a:r>
              <a:rPr lang="en-US" sz="20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20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7" name="Textplatzhalter 15">
            <a:extLst>
              <a:ext uri="{FF2B5EF4-FFF2-40B4-BE49-F238E27FC236}">
                <a16:creationId xmlns:a16="http://schemas.microsoft.com/office/drawing/2014/main" id="{26CD0A30-3FF2-9E7C-CB0F-CAD8A44136E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1691" y="4267384"/>
            <a:ext cx="3507577" cy="1865514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</a:lstStyle>
          <a:p>
            <a:pPr lvl="0"/>
            <a:r>
              <a:rPr lang="en-US" noProof="0" dirty="0"/>
              <a:t>List or continuous text </a:t>
            </a:r>
            <a:r>
              <a:rPr lang="en-US" sz="20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20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35734A3B-87D5-9187-A92A-E75E8E52989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210483" y="1363436"/>
            <a:ext cx="3507577" cy="2065393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883A9B4B-C007-E085-D659-36C0EF2BF3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10483" y="1020592"/>
            <a:ext cx="3507577" cy="275945"/>
          </a:xfrm>
        </p:spPr>
        <p:txBody>
          <a:bodyPr anchor="t" anchorCtr="0"/>
          <a:lstStyle>
            <a:lvl1pPr>
              <a:spcBef>
                <a:spcPts val="200"/>
              </a:spcBef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5C1D6674-4A72-D6F7-47A5-96BDE2BCD61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982401" y="1363435"/>
            <a:ext cx="3507577" cy="2065393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686FEB57-BADD-E131-1F38-9DC442A1139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82401" y="1020591"/>
            <a:ext cx="3507577" cy="275945"/>
          </a:xfrm>
        </p:spPr>
        <p:txBody>
          <a:bodyPr anchor="t" anchorCtr="0"/>
          <a:lstStyle>
            <a:lvl1pPr>
              <a:spcBef>
                <a:spcPts val="200"/>
              </a:spcBef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FB63D3A8-2EA6-BCF7-EB27-342A0AC63818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420687" y="1363436"/>
            <a:ext cx="3507577" cy="2065393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09339F5D-C663-23AC-725E-DDCD4A847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0687" y="1020592"/>
            <a:ext cx="3507577" cy="275945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>
              <a:spcBef>
                <a:spcPts val="200"/>
              </a:spcBef>
              <a:defRPr lang="en-US" sz="800" dirty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E0868E4B-A218-7DDF-DDE7-478CB46EEE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32903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36F96059-DCCD-6D10-B4A4-4D61ABD56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2" name="Freihandform 1">
            <a:extLst>
              <a:ext uri="{FF2B5EF4-FFF2-40B4-BE49-F238E27FC236}">
                <a16:creationId xmlns:a16="http://schemas.microsoft.com/office/drawing/2014/main" id="{D1701A68-D074-C153-D403-3F92AA5E36FA}"/>
              </a:ext>
            </a:extLst>
          </p:cNvPr>
          <p:cNvSpPr/>
          <p:nvPr userDrawn="1"/>
        </p:nvSpPr>
        <p:spPr>
          <a:xfrm>
            <a:off x="5180024" y="1074615"/>
            <a:ext cx="1971720" cy="829248"/>
          </a:xfrm>
          <a:custGeom>
            <a:avLst/>
            <a:gdLst>
              <a:gd name="connsiteX0" fmla="*/ 0 w 1035646"/>
              <a:gd name="connsiteY0" fmla="*/ 714209 h 714209"/>
              <a:gd name="connsiteX1" fmla="*/ 517823 w 1035646"/>
              <a:gd name="connsiteY1" fmla="*/ 0 h 714209"/>
              <a:gd name="connsiteX2" fmla="*/ 517823 w 1035646"/>
              <a:gd name="connsiteY2" fmla="*/ 0 h 714209"/>
              <a:gd name="connsiteX3" fmla="*/ 1035646 w 1035646"/>
              <a:gd name="connsiteY3" fmla="*/ 714209 h 714209"/>
              <a:gd name="connsiteX4" fmla="*/ 0 w 1035646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5646" h="714209">
                <a:moveTo>
                  <a:pt x="0" y="714209"/>
                </a:moveTo>
                <a:lnTo>
                  <a:pt x="517823" y="0"/>
                </a:lnTo>
                <a:lnTo>
                  <a:pt x="517823" y="0"/>
                </a:lnTo>
                <a:lnTo>
                  <a:pt x="1035646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970" tIns="13970" rIns="13970" bIns="13970" numCol="1" spcCol="1270" anchor="ctr" anchorCtr="0">
            <a:norm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kern="12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Freihandform 4">
            <a:extLst>
              <a:ext uri="{FF2B5EF4-FFF2-40B4-BE49-F238E27FC236}">
                <a16:creationId xmlns:a16="http://schemas.microsoft.com/office/drawing/2014/main" id="{4ECAB265-A5E4-F42B-5F59-3C44F8FC0AAD}"/>
              </a:ext>
            </a:extLst>
          </p:cNvPr>
          <p:cNvSpPr/>
          <p:nvPr userDrawn="1"/>
        </p:nvSpPr>
        <p:spPr>
          <a:xfrm>
            <a:off x="4069882" y="2026692"/>
            <a:ext cx="4192005" cy="934872"/>
          </a:xfrm>
          <a:custGeom>
            <a:avLst/>
            <a:gdLst>
              <a:gd name="connsiteX0" fmla="*/ 0 w 2071292"/>
              <a:gd name="connsiteY0" fmla="*/ 714209 h 714209"/>
              <a:gd name="connsiteX1" fmla="*/ 517823 w 2071292"/>
              <a:gd name="connsiteY1" fmla="*/ 0 h 714209"/>
              <a:gd name="connsiteX2" fmla="*/ 1553469 w 2071292"/>
              <a:gd name="connsiteY2" fmla="*/ 0 h 714209"/>
              <a:gd name="connsiteX3" fmla="*/ 2071292 w 2071292"/>
              <a:gd name="connsiteY3" fmla="*/ 714209 h 714209"/>
              <a:gd name="connsiteX4" fmla="*/ 0 w 2071292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1292" h="714209">
                <a:moveTo>
                  <a:pt x="0" y="714209"/>
                </a:moveTo>
                <a:lnTo>
                  <a:pt x="517823" y="0"/>
                </a:lnTo>
                <a:lnTo>
                  <a:pt x="1553469" y="0"/>
                </a:lnTo>
                <a:lnTo>
                  <a:pt x="2071292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-10000"/>
            </a:schemeClr>
          </a:effectRef>
          <a:fontRef idx="minor">
            <a:schemeClr val="lt1"/>
          </a:fontRef>
        </p:style>
        <p:txBody>
          <a:bodyPr spcFirstLastPara="0" vert="horz" wrap="square" lIns="376446" tIns="13970" rIns="376447" bIns="13970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kern="12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1CBDCC18-53C5-76E1-49C9-95389F51AA19}"/>
              </a:ext>
            </a:extLst>
          </p:cNvPr>
          <p:cNvSpPr/>
          <p:nvPr userDrawn="1"/>
        </p:nvSpPr>
        <p:spPr>
          <a:xfrm>
            <a:off x="2880974" y="3070745"/>
            <a:ext cx="6569821" cy="928049"/>
          </a:xfrm>
          <a:custGeom>
            <a:avLst/>
            <a:gdLst>
              <a:gd name="connsiteX0" fmla="*/ 0 w 3106938"/>
              <a:gd name="connsiteY0" fmla="*/ 714209 h 714209"/>
              <a:gd name="connsiteX1" fmla="*/ 517823 w 3106938"/>
              <a:gd name="connsiteY1" fmla="*/ 0 h 714209"/>
              <a:gd name="connsiteX2" fmla="*/ 2589115 w 3106938"/>
              <a:gd name="connsiteY2" fmla="*/ 0 h 714209"/>
              <a:gd name="connsiteX3" fmla="*/ 3106938 w 3106938"/>
              <a:gd name="connsiteY3" fmla="*/ 714209 h 714209"/>
              <a:gd name="connsiteX4" fmla="*/ 0 w 3106938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938" h="714209">
                <a:moveTo>
                  <a:pt x="0" y="714209"/>
                </a:moveTo>
                <a:lnTo>
                  <a:pt x="517823" y="0"/>
                </a:lnTo>
                <a:lnTo>
                  <a:pt x="2589115" y="0"/>
                </a:lnTo>
                <a:lnTo>
                  <a:pt x="3106938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-20000"/>
            </a:schemeClr>
          </a:effectRef>
          <a:fontRef idx="minor">
            <a:schemeClr val="lt1"/>
          </a:fontRef>
        </p:style>
        <p:txBody>
          <a:bodyPr spcFirstLastPara="0" vert="horz" wrap="square" lIns="557684" tIns="13970" rIns="557685" bIns="13970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kern="12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Freihandform 10">
            <a:extLst>
              <a:ext uri="{FF2B5EF4-FFF2-40B4-BE49-F238E27FC236}">
                <a16:creationId xmlns:a16="http://schemas.microsoft.com/office/drawing/2014/main" id="{C182F795-C4E6-2DBD-0F1E-8D275338DF63}"/>
              </a:ext>
            </a:extLst>
          </p:cNvPr>
          <p:cNvSpPr/>
          <p:nvPr userDrawn="1"/>
        </p:nvSpPr>
        <p:spPr>
          <a:xfrm>
            <a:off x="1680583" y="4101088"/>
            <a:ext cx="8970602" cy="948520"/>
          </a:xfrm>
          <a:custGeom>
            <a:avLst/>
            <a:gdLst>
              <a:gd name="connsiteX0" fmla="*/ 0 w 4142584"/>
              <a:gd name="connsiteY0" fmla="*/ 714209 h 714209"/>
              <a:gd name="connsiteX1" fmla="*/ 517823 w 4142584"/>
              <a:gd name="connsiteY1" fmla="*/ 0 h 714209"/>
              <a:gd name="connsiteX2" fmla="*/ 3624761 w 4142584"/>
              <a:gd name="connsiteY2" fmla="*/ 0 h 714209"/>
              <a:gd name="connsiteX3" fmla="*/ 4142584 w 4142584"/>
              <a:gd name="connsiteY3" fmla="*/ 714209 h 714209"/>
              <a:gd name="connsiteX4" fmla="*/ 0 w 4142584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2584" h="714209">
                <a:moveTo>
                  <a:pt x="0" y="714209"/>
                </a:moveTo>
                <a:lnTo>
                  <a:pt x="517823" y="0"/>
                </a:lnTo>
                <a:lnTo>
                  <a:pt x="3624761" y="0"/>
                </a:lnTo>
                <a:lnTo>
                  <a:pt x="4142584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-30000"/>
            </a:schemeClr>
          </a:effectRef>
          <a:fontRef idx="minor">
            <a:schemeClr val="lt1"/>
          </a:fontRef>
        </p:style>
        <p:txBody>
          <a:bodyPr spcFirstLastPara="0" vert="horz" wrap="square" lIns="738922" tIns="13970" rIns="738923" bIns="13970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8" name="Freihandform 17">
            <a:extLst>
              <a:ext uri="{FF2B5EF4-FFF2-40B4-BE49-F238E27FC236}">
                <a16:creationId xmlns:a16="http://schemas.microsoft.com/office/drawing/2014/main" id="{B762DA5C-F222-0F56-AD45-2DB8CF48D22C}"/>
              </a:ext>
            </a:extLst>
          </p:cNvPr>
          <p:cNvSpPr/>
          <p:nvPr userDrawn="1"/>
        </p:nvSpPr>
        <p:spPr>
          <a:xfrm>
            <a:off x="429229" y="5124734"/>
            <a:ext cx="11473310" cy="934872"/>
          </a:xfrm>
          <a:custGeom>
            <a:avLst/>
            <a:gdLst>
              <a:gd name="connsiteX0" fmla="*/ 0 w 5178230"/>
              <a:gd name="connsiteY0" fmla="*/ 714209 h 714209"/>
              <a:gd name="connsiteX1" fmla="*/ 517823 w 5178230"/>
              <a:gd name="connsiteY1" fmla="*/ 0 h 714209"/>
              <a:gd name="connsiteX2" fmla="*/ 4660407 w 5178230"/>
              <a:gd name="connsiteY2" fmla="*/ 0 h 714209"/>
              <a:gd name="connsiteX3" fmla="*/ 5178230 w 5178230"/>
              <a:gd name="connsiteY3" fmla="*/ 714209 h 714209"/>
              <a:gd name="connsiteX4" fmla="*/ 0 w 5178230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8230" h="714209">
                <a:moveTo>
                  <a:pt x="0" y="714209"/>
                </a:moveTo>
                <a:lnTo>
                  <a:pt x="517823" y="0"/>
                </a:lnTo>
                <a:lnTo>
                  <a:pt x="4660407" y="0"/>
                </a:lnTo>
                <a:lnTo>
                  <a:pt x="5178230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-40000"/>
            </a:schemeClr>
          </a:effectRef>
          <a:fontRef idx="minor">
            <a:schemeClr val="lt1"/>
          </a:fontRef>
        </p:style>
        <p:txBody>
          <a:bodyPr spcFirstLastPara="0" vert="horz" wrap="square" lIns="920160" tIns="13970" rIns="920161" bIns="13970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kern="12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D4193DA-3FD7-45C4-5AF4-86F496026F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platzhalter 12">
            <a:extLst>
              <a:ext uri="{FF2B5EF4-FFF2-40B4-BE49-F238E27FC236}">
                <a16:creationId xmlns:a16="http://schemas.microsoft.com/office/drawing/2014/main" id="{EA27063D-0C43-77EC-366A-B62FAFC19E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87031" y="5131659"/>
            <a:ext cx="9157706" cy="903381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4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Font: Source Sans Pro Regular, Font size: 10 – 14 pt.</a:t>
            </a:r>
          </a:p>
        </p:txBody>
      </p:sp>
      <p:sp>
        <p:nvSpPr>
          <p:cNvPr id="7" name="Textplatzhalter 12">
            <a:extLst>
              <a:ext uri="{FF2B5EF4-FFF2-40B4-BE49-F238E27FC236}">
                <a16:creationId xmlns:a16="http://schemas.microsoft.com/office/drawing/2014/main" id="{4807CABE-2999-862B-6262-BA779576EB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84450" y="4119058"/>
            <a:ext cx="6744561" cy="903382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Font: Source Sans Pro Regular, Font size: 10 – 14 pt.</a:t>
            </a:r>
          </a:p>
        </p:txBody>
      </p:sp>
      <p:sp>
        <p:nvSpPr>
          <p:cNvPr id="8" name="Textplatzhalter 12">
            <a:extLst>
              <a:ext uri="{FF2B5EF4-FFF2-40B4-BE49-F238E27FC236}">
                <a16:creationId xmlns:a16="http://schemas.microsoft.com/office/drawing/2014/main" id="{497353F1-AF4B-70A6-DFF5-0D3B14708F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73859" y="3083149"/>
            <a:ext cx="4393245" cy="897923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4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Font: Source Sans Pro Regular, Font size: 10 – 14 pt.</a:t>
            </a:r>
          </a:p>
        </p:txBody>
      </p:sp>
      <p:sp>
        <p:nvSpPr>
          <p:cNvPr id="9" name="Textplatzhalter 12">
            <a:extLst>
              <a:ext uri="{FF2B5EF4-FFF2-40B4-BE49-F238E27FC236}">
                <a16:creationId xmlns:a16="http://schemas.microsoft.com/office/drawing/2014/main" id="{9E0F41D4-82EF-8AEF-D02F-CB0E360E7E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34415" y="2041783"/>
            <a:ext cx="2077656" cy="897923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4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Font: Source Sans Pro Regular, Font size: 10 – 14 pt.</a:t>
            </a:r>
          </a:p>
        </p:txBody>
      </p:sp>
      <p:sp>
        <p:nvSpPr>
          <p:cNvPr id="12" name="Textplatzhalter 12">
            <a:extLst>
              <a:ext uri="{FF2B5EF4-FFF2-40B4-BE49-F238E27FC236}">
                <a16:creationId xmlns:a16="http://schemas.microsoft.com/office/drawing/2014/main" id="{0C6A0264-65BC-B864-85A5-645EB1AB69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32017" y="1082264"/>
            <a:ext cx="1854253" cy="799495"/>
          </a:xfrm>
        </p:spPr>
        <p:txBody>
          <a:bodyPr anchor="ctr"/>
          <a:lstStyle>
            <a:lvl1pPr algn="ctr">
              <a:spcBef>
                <a:spcPts val="200"/>
              </a:spcBef>
              <a:defRPr sz="14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Lorem</a:t>
            </a:r>
          </a:p>
        </p:txBody>
      </p:sp>
    </p:spTree>
    <p:extLst>
      <p:ext uri="{BB962C8B-B14F-4D97-AF65-F5344CB8AC3E}">
        <p14:creationId xmlns:p14="http://schemas.microsoft.com/office/powerpoint/2010/main" val="9495817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Bars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36F96059-DCCD-6D10-B4A4-4D61ABD56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3" name="Halbbogen 2">
            <a:extLst>
              <a:ext uri="{FF2B5EF4-FFF2-40B4-BE49-F238E27FC236}">
                <a16:creationId xmlns:a16="http://schemas.microsoft.com/office/drawing/2014/main" id="{A833251B-5F90-DFCB-18EC-4DCFE9AD78C3}"/>
              </a:ext>
            </a:extLst>
          </p:cNvPr>
          <p:cNvSpPr/>
          <p:nvPr userDrawn="1"/>
        </p:nvSpPr>
        <p:spPr>
          <a:xfrm>
            <a:off x="-3907167" y="366353"/>
            <a:ext cx="5141866" cy="5124136"/>
          </a:xfrm>
          <a:prstGeom prst="blockArc">
            <a:avLst>
              <a:gd name="adj1" fmla="val 18900000"/>
              <a:gd name="adj2" fmla="val 2700000"/>
              <a:gd name="adj3" fmla="val 422"/>
            </a:avLst>
          </a:prstGeom>
          <a:solidFill>
            <a:schemeClr val="accent4"/>
          </a:solidFill>
          <a:ln w="3175">
            <a:solidFill>
              <a:schemeClr val="bg1">
                <a:lumMod val="50000"/>
                <a:alpha val="99000"/>
              </a:schemeClr>
            </a:solidFill>
          </a:ln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hemeClr val="accent6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Freihandform 3">
            <a:extLst>
              <a:ext uri="{FF2B5EF4-FFF2-40B4-BE49-F238E27FC236}">
                <a16:creationId xmlns:a16="http://schemas.microsoft.com/office/drawing/2014/main" id="{9DE666C6-9A9B-33DA-10FD-3E86D99AF7F3}"/>
              </a:ext>
            </a:extLst>
          </p:cNvPr>
          <p:cNvSpPr/>
          <p:nvPr userDrawn="1"/>
        </p:nvSpPr>
        <p:spPr>
          <a:xfrm>
            <a:off x="777922" y="1262418"/>
            <a:ext cx="10877266" cy="484495"/>
          </a:xfrm>
          <a:custGeom>
            <a:avLst/>
            <a:gdLst>
              <a:gd name="connsiteX0" fmla="*/ 0 w 10103944"/>
              <a:gd name="connsiteY0" fmla="*/ 0 h 475722"/>
              <a:gd name="connsiteX1" fmla="*/ 10103944 w 10103944"/>
              <a:gd name="connsiteY1" fmla="*/ 0 h 475722"/>
              <a:gd name="connsiteX2" fmla="*/ 10103944 w 10103944"/>
              <a:gd name="connsiteY2" fmla="*/ 475722 h 475722"/>
              <a:gd name="connsiteX3" fmla="*/ 0 w 10103944"/>
              <a:gd name="connsiteY3" fmla="*/ 475722 h 475722"/>
              <a:gd name="connsiteX4" fmla="*/ 0 w 10103944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3944" h="475722">
                <a:moveTo>
                  <a:pt x="0" y="0"/>
                </a:moveTo>
                <a:lnTo>
                  <a:pt x="10103944" y="0"/>
                </a:lnTo>
                <a:lnTo>
                  <a:pt x="10103944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 lvl="0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Ellipse 15">
            <a:extLst>
              <a:ext uri="{FF2B5EF4-FFF2-40B4-BE49-F238E27FC236}">
                <a16:creationId xmlns:a16="http://schemas.microsoft.com/office/drawing/2014/main" id="{070CE088-48C3-CA2B-CAED-7CD6FBD19923}"/>
              </a:ext>
            </a:extLst>
          </p:cNvPr>
          <p:cNvSpPr/>
          <p:nvPr userDrawn="1"/>
        </p:nvSpPr>
        <p:spPr>
          <a:xfrm>
            <a:off x="471987" y="1204381"/>
            <a:ext cx="596711" cy="5946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Freihandform 7">
            <a:extLst>
              <a:ext uri="{FF2B5EF4-FFF2-40B4-BE49-F238E27FC236}">
                <a16:creationId xmlns:a16="http://schemas.microsoft.com/office/drawing/2014/main" id="{EE2EA8D1-2903-61BF-3DB9-6A030FDA8EEB}"/>
              </a:ext>
            </a:extLst>
          </p:cNvPr>
          <p:cNvSpPr/>
          <p:nvPr userDrawn="1"/>
        </p:nvSpPr>
        <p:spPr>
          <a:xfrm>
            <a:off x="1064525" y="1992573"/>
            <a:ext cx="10583839" cy="491320"/>
          </a:xfrm>
          <a:custGeom>
            <a:avLst/>
            <a:gdLst>
              <a:gd name="connsiteX0" fmla="*/ 0 w 9763055"/>
              <a:gd name="connsiteY0" fmla="*/ 0 h 475722"/>
              <a:gd name="connsiteX1" fmla="*/ 9763055 w 9763055"/>
              <a:gd name="connsiteY1" fmla="*/ 0 h 475722"/>
              <a:gd name="connsiteX2" fmla="*/ 9763055 w 9763055"/>
              <a:gd name="connsiteY2" fmla="*/ 475722 h 475722"/>
              <a:gd name="connsiteX3" fmla="*/ 0 w 9763055"/>
              <a:gd name="connsiteY3" fmla="*/ 475722 h 475722"/>
              <a:gd name="connsiteX4" fmla="*/ 0 w 9763055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3055" h="475722">
                <a:moveTo>
                  <a:pt x="0" y="0"/>
                </a:moveTo>
                <a:lnTo>
                  <a:pt x="9763055" y="0"/>
                </a:lnTo>
                <a:lnTo>
                  <a:pt x="9763055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210382"/>
              <a:satOff val="-10001"/>
              <a:lumOff val="-2696"/>
              <a:alphaOff val="0"/>
            </a:schemeClr>
          </a:fillRef>
          <a:effectRef idx="0">
            <a:schemeClr val="accent5">
              <a:hueOff val="210382"/>
              <a:satOff val="-10001"/>
              <a:lumOff val="-269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 lvl="0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Ellipse 17">
            <a:extLst>
              <a:ext uri="{FF2B5EF4-FFF2-40B4-BE49-F238E27FC236}">
                <a16:creationId xmlns:a16="http://schemas.microsoft.com/office/drawing/2014/main" id="{57B8DAFA-6566-6EC5-1469-4D62E6E3813F}"/>
              </a:ext>
            </a:extLst>
          </p:cNvPr>
          <p:cNvSpPr/>
          <p:nvPr userDrawn="1"/>
        </p:nvSpPr>
        <p:spPr>
          <a:xfrm>
            <a:off x="814056" y="1917738"/>
            <a:ext cx="596711" cy="5946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hueOff val="210382"/>
              <a:satOff val="-10001"/>
              <a:lumOff val="-2696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ihandform 11">
            <a:extLst>
              <a:ext uri="{FF2B5EF4-FFF2-40B4-BE49-F238E27FC236}">
                <a16:creationId xmlns:a16="http://schemas.microsoft.com/office/drawing/2014/main" id="{D7A37CC0-A109-1B93-8DD8-87DA72180EFC}"/>
              </a:ext>
            </a:extLst>
          </p:cNvPr>
          <p:cNvSpPr/>
          <p:nvPr userDrawn="1"/>
        </p:nvSpPr>
        <p:spPr>
          <a:xfrm>
            <a:off x="1221475" y="2702257"/>
            <a:ext cx="10413241" cy="477672"/>
          </a:xfrm>
          <a:custGeom>
            <a:avLst/>
            <a:gdLst>
              <a:gd name="connsiteX0" fmla="*/ 0 w 9658430"/>
              <a:gd name="connsiteY0" fmla="*/ 0 h 475722"/>
              <a:gd name="connsiteX1" fmla="*/ 9658430 w 9658430"/>
              <a:gd name="connsiteY1" fmla="*/ 0 h 475722"/>
              <a:gd name="connsiteX2" fmla="*/ 9658430 w 9658430"/>
              <a:gd name="connsiteY2" fmla="*/ 475722 h 475722"/>
              <a:gd name="connsiteX3" fmla="*/ 0 w 9658430"/>
              <a:gd name="connsiteY3" fmla="*/ 475722 h 475722"/>
              <a:gd name="connsiteX4" fmla="*/ 0 w 9658430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58430" h="475722">
                <a:moveTo>
                  <a:pt x="0" y="0"/>
                </a:moveTo>
                <a:lnTo>
                  <a:pt x="9658430" y="0"/>
                </a:lnTo>
                <a:lnTo>
                  <a:pt x="9658430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420764"/>
              <a:satOff val="-20002"/>
              <a:lumOff val="-5392"/>
              <a:alphaOff val="0"/>
            </a:schemeClr>
          </a:fillRef>
          <a:effectRef idx="0">
            <a:schemeClr val="accent5">
              <a:hueOff val="420764"/>
              <a:satOff val="-20002"/>
              <a:lumOff val="-539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rmAutofit/>
          </a:bodyPr>
          <a:lstStyle/>
          <a:p>
            <a:pPr lvl="0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Ellipse 19">
            <a:extLst>
              <a:ext uri="{FF2B5EF4-FFF2-40B4-BE49-F238E27FC236}">
                <a16:creationId xmlns:a16="http://schemas.microsoft.com/office/drawing/2014/main" id="{DD195E5D-200D-9D9A-F183-0E56C185DDC0}"/>
              </a:ext>
            </a:extLst>
          </p:cNvPr>
          <p:cNvSpPr/>
          <p:nvPr userDrawn="1"/>
        </p:nvSpPr>
        <p:spPr>
          <a:xfrm>
            <a:off x="919043" y="2631094"/>
            <a:ext cx="596711" cy="5946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hueOff val="420764"/>
              <a:satOff val="-20002"/>
              <a:lumOff val="-5392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ihandform 13">
            <a:extLst>
              <a:ext uri="{FF2B5EF4-FFF2-40B4-BE49-F238E27FC236}">
                <a16:creationId xmlns:a16="http://schemas.microsoft.com/office/drawing/2014/main" id="{F9208747-A49A-D027-FCC6-3A7B4E3C8F64}"/>
              </a:ext>
            </a:extLst>
          </p:cNvPr>
          <p:cNvSpPr/>
          <p:nvPr userDrawn="1"/>
        </p:nvSpPr>
        <p:spPr>
          <a:xfrm>
            <a:off x="1129711" y="3411940"/>
            <a:ext cx="10505005" cy="491319"/>
          </a:xfrm>
          <a:custGeom>
            <a:avLst/>
            <a:gdLst>
              <a:gd name="connsiteX0" fmla="*/ 0 w 9763055"/>
              <a:gd name="connsiteY0" fmla="*/ 0 h 475722"/>
              <a:gd name="connsiteX1" fmla="*/ 9763055 w 9763055"/>
              <a:gd name="connsiteY1" fmla="*/ 0 h 475722"/>
              <a:gd name="connsiteX2" fmla="*/ 9763055 w 9763055"/>
              <a:gd name="connsiteY2" fmla="*/ 475722 h 475722"/>
              <a:gd name="connsiteX3" fmla="*/ 0 w 9763055"/>
              <a:gd name="connsiteY3" fmla="*/ 475722 h 475722"/>
              <a:gd name="connsiteX4" fmla="*/ 0 w 9763055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3055" h="475722">
                <a:moveTo>
                  <a:pt x="0" y="0"/>
                </a:moveTo>
                <a:lnTo>
                  <a:pt x="9763055" y="0"/>
                </a:lnTo>
                <a:lnTo>
                  <a:pt x="9763055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631145"/>
              <a:satOff val="-30004"/>
              <a:lumOff val="-8088"/>
              <a:alphaOff val="0"/>
            </a:schemeClr>
          </a:fillRef>
          <a:effectRef idx="0">
            <a:schemeClr val="accent5">
              <a:hueOff val="631145"/>
              <a:satOff val="-30004"/>
              <a:lumOff val="-808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rmAutofit/>
          </a:bodyPr>
          <a:lstStyle/>
          <a:p>
            <a:pPr lvl="0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Ellipse 21">
            <a:extLst>
              <a:ext uri="{FF2B5EF4-FFF2-40B4-BE49-F238E27FC236}">
                <a16:creationId xmlns:a16="http://schemas.microsoft.com/office/drawing/2014/main" id="{32750F03-85AA-F037-1D75-57B2333F946E}"/>
              </a:ext>
            </a:extLst>
          </p:cNvPr>
          <p:cNvSpPr/>
          <p:nvPr userDrawn="1"/>
        </p:nvSpPr>
        <p:spPr>
          <a:xfrm>
            <a:off x="814056" y="3344450"/>
            <a:ext cx="596711" cy="5946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hueOff val="631145"/>
              <a:satOff val="-30004"/>
              <a:lumOff val="-8088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ihandform 15">
            <a:extLst>
              <a:ext uri="{FF2B5EF4-FFF2-40B4-BE49-F238E27FC236}">
                <a16:creationId xmlns:a16="http://schemas.microsoft.com/office/drawing/2014/main" id="{E023488A-372E-8218-0E74-104B0E91438B}"/>
              </a:ext>
            </a:extLst>
          </p:cNvPr>
          <p:cNvSpPr/>
          <p:nvPr userDrawn="1"/>
        </p:nvSpPr>
        <p:spPr>
          <a:xfrm>
            <a:off x="787641" y="4128447"/>
            <a:ext cx="10847075" cy="491998"/>
          </a:xfrm>
          <a:custGeom>
            <a:avLst/>
            <a:gdLst>
              <a:gd name="connsiteX0" fmla="*/ 0 w 10103944"/>
              <a:gd name="connsiteY0" fmla="*/ 0 h 475722"/>
              <a:gd name="connsiteX1" fmla="*/ 10103944 w 10103944"/>
              <a:gd name="connsiteY1" fmla="*/ 0 h 475722"/>
              <a:gd name="connsiteX2" fmla="*/ 10103944 w 10103944"/>
              <a:gd name="connsiteY2" fmla="*/ 475722 h 475722"/>
              <a:gd name="connsiteX3" fmla="*/ 0 w 10103944"/>
              <a:gd name="connsiteY3" fmla="*/ 475722 h 475722"/>
              <a:gd name="connsiteX4" fmla="*/ 0 w 10103944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3944" h="475722">
                <a:moveTo>
                  <a:pt x="0" y="0"/>
                </a:moveTo>
                <a:lnTo>
                  <a:pt x="10103944" y="0"/>
                </a:lnTo>
                <a:lnTo>
                  <a:pt x="10103944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841527"/>
              <a:satOff val="-40005"/>
              <a:lumOff val="-10784"/>
              <a:alphaOff val="0"/>
            </a:schemeClr>
          </a:fillRef>
          <a:effectRef idx="0">
            <a:schemeClr val="accent5">
              <a:hueOff val="841527"/>
              <a:satOff val="-40005"/>
              <a:lumOff val="-1078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rmAutofit/>
          </a:bodyPr>
          <a:lstStyle/>
          <a:p>
            <a:pPr lvl="0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Ellipse 23">
            <a:extLst>
              <a:ext uri="{FF2B5EF4-FFF2-40B4-BE49-F238E27FC236}">
                <a16:creationId xmlns:a16="http://schemas.microsoft.com/office/drawing/2014/main" id="{085B8D7D-8002-102C-8974-4A0518E8D1ED}"/>
              </a:ext>
            </a:extLst>
          </p:cNvPr>
          <p:cNvSpPr/>
          <p:nvPr userDrawn="1"/>
        </p:nvSpPr>
        <p:spPr>
          <a:xfrm>
            <a:off x="471987" y="4057806"/>
            <a:ext cx="596711" cy="5946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hueOff val="841527"/>
              <a:satOff val="-40005"/>
              <a:lumOff val="-10784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1E022DBA-BD1D-DC72-5789-AAB6E45F82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platzhalter 12">
            <a:extLst>
              <a:ext uri="{FF2B5EF4-FFF2-40B4-BE49-F238E27FC236}">
                <a16:creationId xmlns:a16="http://schemas.microsoft.com/office/drawing/2014/main" id="{6CAA2952-63DD-F4E0-ECC3-4F9BC33A57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7641" y="1263847"/>
            <a:ext cx="10854776" cy="469751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0" name="Textplatzhalter 12">
            <a:extLst>
              <a:ext uri="{FF2B5EF4-FFF2-40B4-BE49-F238E27FC236}">
                <a16:creationId xmlns:a16="http://schemas.microsoft.com/office/drawing/2014/main" id="{E982D702-3B8F-9BCA-D96D-6A33DA7F8B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8697" y="1997847"/>
            <a:ext cx="10573719" cy="469751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1" name="Textplatzhalter 12">
            <a:extLst>
              <a:ext uri="{FF2B5EF4-FFF2-40B4-BE49-F238E27FC236}">
                <a16:creationId xmlns:a16="http://schemas.microsoft.com/office/drawing/2014/main" id="{025384E2-0A83-1587-39E2-1636DD274C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042" y="2704291"/>
            <a:ext cx="10401619" cy="469751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8" name="Textplatzhalter 12">
            <a:extLst>
              <a:ext uri="{FF2B5EF4-FFF2-40B4-BE49-F238E27FC236}">
                <a16:creationId xmlns:a16="http://schemas.microsoft.com/office/drawing/2014/main" id="{3C25B446-39A0-E996-05C4-654698D5EA7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8697" y="3420167"/>
            <a:ext cx="10552964" cy="469751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9" name="Textplatzhalter 12">
            <a:extLst>
              <a:ext uri="{FF2B5EF4-FFF2-40B4-BE49-F238E27FC236}">
                <a16:creationId xmlns:a16="http://schemas.microsoft.com/office/drawing/2014/main" id="{9D117ECF-23B2-A485-A0C6-B7DC721B7D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7397" y="4134435"/>
            <a:ext cx="10854776" cy="469751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Font: Source Sans Pro Regular, Font size: 17 – 32 pt.</a:t>
            </a:r>
          </a:p>
        </p:txBody>
      </p:sp>
    </p:spTree>
    <p:extLst>
      <p:ext uri="{BB962C8B-B14F-4D97-AF65-F5344CB8AC3E}">
        <p14:creationId xmlns:p14="http://schemas.microsoft.com/office/powerpoint/2010/main" val="1179458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_Outline_Green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023EB728-8F6A-061E-1AC0-894F74CAC5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96" y="1011932"/>
            <a:ext cx="4189000" cy="998537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r>
              <a:rPr lang="en-US" noProof="0" dirty="0"/>
              <a:t>Unit title</a:t>
            </a:r>
          </a:p>
        </p:txBody>
      </p:sp>
      <p:sp>
        <p:nvSpPr>
          <p:cNvPr id="16" name="Textplatzhalter 9">
            <a:extLst>
              <a:ext uri="{FF2B5EF4-FFF2-40B4-BE49-F238E27FC236}">
                <a16:creationId xmlns:a16="http://schemas.microsoft.com/office/drawing/2014/main" id="{B0BA0248-68BE-28DE-0EEC-23D754DC80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9096" y="2083592"/>
            <a:ext cx="4189000" cy="927237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r>
              <a:rPr lang="en-US" noProof="0" dirty="0"/>
              <a:t>Unit title</a:t>
            </a:r>
          </a:p>
        </p:txBody>
      </p:sp>
      <p:sp>
        <p:nvSpPr>
          <p:cNvPr id="17" name="Textplatzhalter 9">
            <a:extLst>
              <a:ext uri="{FF2B5EF4-FFF2-40B4-BE49-F238E27FC236}">
                <a16:creationId xmlns:a16="http://schemas.microsoft.com/office/drawing/2014/main" id="{F14BA508-EAB7-91DC-3532-A075854B16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096" y="3095234"/>
            <a:ext cx="4189000" cy="950590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Delete unused item</a:t>
            </a:r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F3FFCB26-9729-977E-E987-94CC63BC8C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9096" y="4119568"/>
            <a:ext cx="4189000" cy="950590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Delete unused item</a:t>
            </a:r>
          </a:p>
        </p:txBody>
      </p:sp>
      <p:sp>
        <p:nvSpPr>
          <p:cNvPr id="19" name="Textplatzhalter 9">
            <a:extLst>
              <a:ext uri="{FF2B5EF4-FFF2-40B4-BE49-F238E27FC236}">
                <a16:creationId xmlns:a16="http://schemas.microsoft.com/office/drawing/2014/main" id="{2FD5B1A4-1338-9ADC-0141-44141CB5F0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9096" y="5138924"/>
            <a:ext cx="4189000" cy="987694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Delete unused item</a:t>
            </a:r>
          </a:p>
        </p:txBody>
      </p:sp>
      <p:sp>
        <p:nvSpPr>
          <p:cNvPr id="20" name="Textplatzhalter 9">
            <a:extLst>
              <a:ext uri="{FF2B5EF4-FFF2-40B4-BE49-F238E27FC236}">
                <a16:creationId xmlns:a16="http://schemas.microsoft.com/office/drawing/2014/main" id="{A63ED18E-B2F1-A658-6017-A9DC8CEFE9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40286" y="1014832"/>
            <a:ext cx="646114" cy="995638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21" name="Textplatzhalter 9">
            <a:extLst>
              <a:ext uri="{FF2B5EF4-FFF2-40B4-BE49-F238E27FC236}">
                <a16:creationId xmlns:a16="http://schemas.microsoft.com/office/drawing/2014/main" id="{A11C6399-5E43-43D8-1DCE-972A176AA6C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40286" y="2083593"/>
            <a:ext cx="646114" cy="927237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22" name="Textplatzhalter 9">
            <a:extLst>
              <a:ext uri="{FF2B5EF4-FFF2-40B4-BE49-F238E27FC236}">
                <a16:creationId xmlns:a16="http://schemas.microsoft.com/office/drawing/2014/main" id="{8CCC8585-F99C-5465-DCED-1DEAFF92A4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0286" y="3100213"/>
            <a:ext cx="646114" cy="950589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23" name="Textplatzhalter 9">
            <a:extLst>
              <a:ext uri="{FF2B5EF4-FFF2-40B4-BE49-F238E27FC236}">
                <a16:creationId xmlns:a16="http://schemas.microsoft.com/office/drawing/2014/main" id="{C4673F9A-2D2C-A168-14AC-8E2EED790B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40286" y="4119568"/>
            <a:ext cx="646114" cy="95059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45EF674B-39D3-0830-14C4-8F9AB36A4A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40286" y="5138924"/>
            <a:ext cx="646114" cy="987694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5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31A4ABE5-A638-A5F2-DD17-ED31906FFE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Topic Outline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1FE02A9-C84C-AED0-C7A5-46CC59957D0E}"/>
              </a:ext>
            </a:extLst>
          </p:cNvPr>
          <p:cNvSpPr/>
          <p:nvPr userDrawn="1"/>
        </p:nvSpPr>
        <p:spPr>
          <a:xfrm>
            <a:off x="6095687" y="0"/>
            <a:ext cx="6096313" cy="6858000"/>
          </a:xfrm>
          <a:prstGeom prst="rect">
            <a:avLst/>
          </a:prstGeom>
          <a:solidFill>
            <a:srgbClr val="55F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79548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Bars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36F96059-DCCD-6D10-B4A4-4D61ABD56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2" name="Freihandform 1">
            <a:extLst>
              <a:ext uri="{FF2B5EF4-FFF2-40B4-BE49-F238E27FC236}">
                <a16:creationId xmlns:a16="http://schemas.microsoft.com/office/drawing/2014/main" id="{F934E13F-EB6A-87B4-08F8-2CEF2550B200}"/>
              </a:ext>
            </a:extLst>
          </p:cNvPr>
          <p:cNvSpPr/>
          <p:nvPr userDrawn="1"/>
        </p:nvSpPr>
        <p:spPr>
          <a:xfrm>
            <a:off x="409433" y="1153236"/>
            <a:ext cx="11238931" cy="823365"/>
          </a:xfrm>
          <a:custGeom>
            <a:avLst/>
            <a:gdLst>
              <a:gd name="connsiteX0" fmla="*/ 0 w 10103944"/>
              <a:gd name="connsiteY0" fmla="*/ 0 h 475722"/>
              <a:gd name="connsiteX1" fmla="*/ 10103944 w 10103944"/>
              <a:gd name="connsiteY1" fmla="*/ 0 h 475722"/>
              <a:gd name="connsiteX2" fmla="*/ 10103944 w 10103944"/>
              <a:gd name="connsiteY2" fmla="*/ 475722 h 475722"/>
              <a:gd name="connsiteX3" fmla="*/ 0 w 10103944"/>
              <a:gd name="connsiteY3" fmla="*/ 475722 h 475722"/>
              <a:gd name="connsiteX4" fmla="*/ 0 w 10103944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3944" h="475722">
                <a:moveTo>
                  <a:pt x="0" y="0"/>
                </a:moveTo>
                <a:lnTo>
                  <a:pt x="10103944" y="0"/>
                </a:lnTo>
                <a:lnTo>
                  <a:pt x="10103944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reihandform 4">
            <a:extLst>
              <a:ext uri="{FF2B5EF4-FFF2-40B4-BE49-F238E27FC236}">
                <a16:creationId xmlns:a16="http://schemas.microsoft.com/office/drawing/2014/main" id="{0737BCF9-D98C-F03F-86D2-53BE49A2857C}"/>
              </a:ext>
            </a:extLst>
          </p:cNvPr>
          <p:cNvSpPr/>
          <p:nvPr userDrawn="1"/>
        </p:nvSpPr>
        <p:spPr>
          <a:xfrm>
            <a:off x="402609" y="2088107"/>
            <a:ext cx="11239808" cy="832514"/>
          </a:xfrm>
          <a:custGeom>
            <a:avLst/>
            <a:gdLst>
              <a:gd name="connsiteX0" fmla="*/ 0 w 9763055"/>
              <a:gd name="connsiteY0" fmla="*/ 0 h 475722"/>
              <a:gd name="connsiteX1" fmla="*/ 9763055 w 9763055"/>
              <a:gd name="connsiteY1" fmla="*/ 0 h 475722"/>
              <a:gd name="connsiteX2" fmla="*/ 9763055 w 9763055"/>
              <a:gd name="connsiteY2" fmla="*/ 475722 h 475722"/>
              <a:gd name="connsiteX3" fmla="*/ 0 w 9763055"/>
              <a:gd name="connsiteY3" fmla="*/ 475722 h 475722"/>
              <a:gd name="connsiteX4" fmla="*/ 0 w 9763055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3055" h="475722">
                <a:moveTo>
                  <a:pt x="0" y="0"/>
                </a:moveTo>
                <a:lnTo>
                  <a:pt x="9763055" y="0"/>
                </a:lnTo>
                <a:lnTo>
                  <a:pt x="9763055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210382"/>
              <a:satOff val="-10001"/>
              <a:lumOff val="-2696"/>
              <a:alphaOff val="0"/>
            </a:schemeClr>
          </a:fillRef>
          <a:effectRef idx="0">
            <a:schemeClr val="accent5">
              <a:hueOff val="210382"/>
              <a:satOff val="-10001"/>
              <a:lumOff val="-269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spcBef>
                <a:spcPts val="1800"/>
              </a:spcBef>
            </a:pP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E36C601E-FD62-1DD7-99A3-0E33A0637726}"/>
              </a:ext>
            </a:extLst>
          </p:cNvPr>
          <p:cNvSpPr/>
          <p:nvPr userDrawn="1"/>
        </p:nvSpPr>
        <p:spPr>
          <a:xfrm>
            <a:off x="416257" y="3104865"/>
            <a:ext cx="11252578" cy="818866"/>
          </a:xfrm>
          <a:custGeom>
            <a:avLst/>
            <a:gdLst>
              <a:gd name="connsiteX0" fmla="*/ 0 w 9658430"/>
              <a:gd name="connsiteY0" fmla="*/ 0 h 475722"/>
              <a:gd name="connsiteX1" fmla="*/ 9658430 w 9658430"/>
              <a:gd name="connsiteY1" fmla="*/ 0 h 475722"/>
              <a:gd name="connsiteX2" fmla="*/ 9658430 w 9658430"/>
              <a:gd name="connsiteY2" fmla="*/ 475722 h 475722"/>
              <a:gd name="connsiteX3" fmla="*/ 0 w 9658430"/>
              <a:gd name="connsiteY3" fmla="*/ 475722 h 475722"/>
              <a:gd name="connsiteX4" fmla="*/ 0 w 9658430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58430" h="475722">
                <a:moveTo>
                  <a:pt x="0" y="0"/>
                </a:moveTo>
                <a:lnTo>
                  <a:pt x="9658430" y="0"/>
                </a:lnTo>
                <a:lnTo>
                  <a:pt x="9658430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420764"/>
              <a:satOff val="-20002"/>
              <a:lumOff val="-5392"/>
              <a:alphaOff val="0"/>
            </a:schemeClr>
          </a:fillRef>
          <a:effectRef idx="0">
            <a:schemeClr val="accent5">
              <a:hueOff val="420764"/>
              <a:satOff val="-20002"/>
              <a:lumOff val="-539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spcBef>
                <a:spcPts val="1800"/>
              </a:spcBef>
            </a:pP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" name="Freihandform 10">
            <a:extLst>
              <a:ext uri="{FF2B5EF4-FFF2-40B4-BE49-F238E27FC236}">
                <a16:creationId xmlns:a16="http://schemas.microsoft.com/office/drawing/2014/main" id="{0C9BF588-EF9A-862E-F334-DA881FD9912E}"/>
              </a:ext>
            </a:extLst>
          </p:cNvPr>
          <p:cNvSpPr/>
          <p:nvPr userDrawn="1"/>
        </p:nvSpPr>
        <p:spPr>
          <a:xfrm>
            <a:off x="402609" y="4087503"/>
            <a:ext cx="11238931" cy="818867"/>
          </a:xfrm>
          <a:custGeom>
            <a:avLst/>
            <a:gdLst>
              <a:gd name="connsiteX0" fmla="*/ 0 w 9763055"/>
              <a:gd name="connsiteY0" fmla="*/ 0 h 475722"/>
              <a:gd name="connsiteX1" fmla="*/ 9763055 w 9763055"/>
              <a:gd name="connsiteY1" fmla="*/ 0 h 475722"/>
              <a:gd name="connsiteX2" fmla="*/ 9763055 w 9763055"/>
              <a:gd name="connsiteY2" fmla="*/ 475722 h 475722"/>
              <a:gd name="connsiteX3" fmla="*/ 0 w 9763055"/>
              <a:gd name="connsiteY3" fmla="*/ 475722 h 475722"/>
              <a:gd name="connsiteX4" fmla="*/ 0 w 9763055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3055" h="475722">
                <a:moveTo>
                  <a:pt x="0" y="0"/>
                </a:moveTo>
                <a:lnTo>
                  <a:pt x="9763055" y="0"/>
                </a:lnTo>
                <a:lnTo>
                  <a:pt x="9763055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631145"/>
              <a:satOff val="-30004"/>
              <a:lumOff val="-8088"/>
              <a:alphaOff val="0"/>
            </a:schemeClr>
          </a:fillRef>
          <a:effectRef idx="0">
            <a:schemeClr val="accent5">
              <a:hueOff val="631145"/>
              <a:satOff val="-30004"/>
              <a:lumOff val="-808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spcBef>
                <a:spcPts val="1800"/>
              </a:spcBef>
            </a:pP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8" name="Freihandform 17">
            <a:extLst>
              <a:ext uri="{FF2B5EF4-FFF2-40B4-BE49-F238E27FC236}">
                <a16:creationId xmlns:a16="http://schemas.microsoft.com/office/drawing/2014/main" id="{B1802F6F-41B8-D312-35EE-F3255A6B2A57}"/>
              </a:ext>
            </a:extLst>
          </p:cNvPr>
          <p:cNvSpPr/>
          <p:nvPr userDrawn="1"/>
        </p:nvSpPr>
        <p:spPr>
          <a:xfrm>
            <a:off x="395785" y="5049672"/>
            <a:ext cx="11240533" cy="818865"/>
          </a:xfrm>
          <a:custGeom>
            <a:avLst/>
            <a:gdLst>
              <a:gd name="connsiteX0" fmla="*/ 0 w 10103944"/>
              <a:gd name="connsiteY0" fmla="*/ 0 h 475722"/>
              <a:gd name="connsiteX1" fmla="*/ 10103944 w 10103944"/>
              <a:gd name="connsiteY1" fmla="*/ 0 h 475722"/>
              <a:gd name="connsiteX2" fmla="*/ 10103944 w 10103944"/>
              <a:gd name="connsiteY2" fmla="*/ 475722 h 475722"/>
              <a:gd name="connsiteX3" fmla="*/ 0 w 10103944"/>
              <a:gd name="connsiteY3" fmla="*/ 475722 h 475722"/>
              <a:gd name="connsiteX4" fmla="*/ 0 w 10103944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3944" h="475722">
                <a:moveTo>
                  <a:pt x="0" y="0"/>
                </a:moveTo>
                <a:lnTo>
                  <a:pt x="10103944" y="0"/>
                </a:lnTo>
                <a:lnTo>
                  <a:pt x="10103944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841527"/>
              <a:satOff val="-40005"/>
              <a:lumOff val="-10784"/>
              <a:alphaOff val="0"/>
            </a:schemeClr>
          </a:fillRef>
          <a:effectRef idx="0">
            <a:schemeClr val="accent5">
              <a:hueOff val="841527"/>
              <a:satOff val="-40005"/>
              <a:lumOff val="-1078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spcBef>
                <a:spcPts val="1800"/>
              </a:spcBef>
            </a:pPr>
            <a:endParaRPr lang="de-DE" sz="17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E579AB-D51B-7081-5B56-2A0ACF45FA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platzhalter 12">
            <a:extLst>
              <a:ext uri="{FF2B5EF4-FFF2-40B4-BE49-F238E27FC236}">
                <a16:creationId xmlns:a16="http://schemas.microsoft.com/office/drawing/2014/main" id="{71271F8E-BB11-491C-EED1-993FD01AD6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591" y="1160799"/>
            <a:ext cx="11227826" cy="815802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2" name="Textplatzhalter 12">
            <a:extLst>
              <a:ext uri="{FF2B5EF4-FFF2-40B4-BE49-F238E27FC236}">
                <a16:creationId xmlns:a16="http://schemas.microsoft.com/office/drawing/2014/main" id="{DD936205-0576-C80A-9E01-D30F4E6DB9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492" y="2097063"/>
            <a:ext cx="11227826" cy="815802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8EE10306-7175-88B6-11C4-B55EEF2327D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0687" y="3104587"/>
            <a:ext cx="11227826" cy="815802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4" name="Textplatzhalter 12">
            <a:extLst>
              <a:ext uri="{FF2B5EF4-FFF2-40B4-BE49-F238E27FC236}">
                <a16:creationId xmlns:a16="http://schemas.microsoft.com/office/drawing/2014/main" id="{73F7DE20-5006-C719-8453-7645846CE4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492" y="4082565"/>
            <a:ext cx="11227826" cy="815802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66D2317B-9274-3295-DA31-68022E8401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1732" y="5048375"/>
            <a:ext cx="11227826" cy="815802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</p:spTree>
    <p:extLst>
      <p:ext uri="{BB962C8B-B14F-4D97-AF65-F5344CB8AC3E}">
        <p14:creationId xmlns:p14="http://schemas.microsoft.com/office/powerpoint/2010/main" val="10940828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36F96059-DCCD-6D10-B4A4-4D61ABD56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2" name="Freihandform 1">
            <a:extLst>
              <a:ext uri="{FF2B5EF4-FFF2-40B4-BE49-F238E27FC236}">
                <a16:creationId xmlns:a16="http://schemas.microsoft.com/office/drawing/2014/main" id="{7D280E4E-1DF6-E57B-5D1C-380B806A13A2}"/>
              </a:ext>
            </a:extLst>
          </p:cNvPr>
          <p:cNvSpPr/>
          <p:nvPr userDrawn="1"/>
        </p:nvSpPr>
        <p:spPr>
          <a:xfrm>
            <a:off x="420688" y="1249847"/>
            <a:ext cx="2430842" cy="40079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scene3d>
            <a:camera prst="orthographicFront"/>
            <a:lightRig rig="flat" dir="t"/>
          </a:scene3d>
          <a:sp3d prstMaterial="dkEdge">
            <a:bevelT w="6350" h="38100"/>
          </a:sp3d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0" tIns="548640" rIns="0" bIns="548640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reihandform 4">
            <a:extLst>
              <a:ext uri="{FF2B5EF4-FFF2-40B4-BE49-F238E27FC236}">
                <a16:creationId xmlns:a16="http://schemas.microsoft.com/office/drawing/2014/main" id="{D6DB24C2-180D-7669-6F3E-B09DD43FCD0F}"/>
              </a:ext>
            </a:extLst>
          </p:cNvPr>
          <p:cNvSpPr/>
          <p:nvPr userDrawn="1"/>
        </p:nvSpPr>
        <p:spPr>
          <a:xfrm>
            <a:off x="3241804" y="1249847"/>
            <a:ext cx="2536077" cy="40079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scene3d>
            <a:camera prst="orthographicFront"/>
            <a:lightRig rig="flat" dir="t"/>
          </a:scene3d>
          <a:sp3d prstMaterial="dkEdge">
            <a:bevelT w="6350" h="38100"/>
          </a:sp3d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0" tIns="548640" rIns="0" bIns="548640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kern="12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1B2660EE-7B96-9220-44D9-3C149F45695E}"/>
              </a:ext>
            </a:extLst>
          </p:cNvPr>
          <p:cNvSpPr/>
          <p:nvPr userDrawn="1"/>
        </p:nvSpPr>
        <p:spPr>
          <a:xfrm>
            <a:off x="6168156" y="1249847"/>
            <a:ext cx="2537528" cy="400795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scene3d>
            <a:camera prst="orthographicFront"/>
            <a:lightRig rig="flat" dir="t"/>
          </a:scene3d>
          <a:sp3d prstMaterial="dkEdge">
            <a:bevelT w="6350" h="38100"/>
          </a:sp3d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0" tIns="548640" rIns="0" bIns="548640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Freihandform 10">
            <a:extLst>
              <a:ext uri="{FF2B5EF4-FFF2-40B4-BE49-F238E27FC236}">
                <a16:creationId xmlns:a16="http://schemas.microsoft.com/office/drawing/2014/main" id="{8B8CBBFD-2D19-C7CB-118E-7A5C8F0262AA}"/>
              </a:ext>
            </a:extLst>
          </p:cNvPr>
          <p:cNvSpPr/>
          <p:nvPr userDrawn="1"/>
        </p:nvSpPr>
        <p:spPr>
          <a:xfrm>
            <a:off x="9095959" y="1249847"/>
            <a:ext cx="2536077" cy="40079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scene3d>
            <a:camera prst="orthographicFront"/>
            <a:lightRig rig="flat" dir="t"/>
          </a:scene3d>
          <a:sp3d prstMaterial="dkEdge">
            <a:bevelT w="6350" h="38100"/>
          </a:sp3d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0" tIns="548640" rIns="0" bIns="548640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88279E-9A8D-0218-8247-5DD4E7422B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5C215115-324D-731F-989B-26E1905C61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0688" y="2030413"/>
            <a:ext cx="2430462" cy="2446337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4" name="Textplatzhalter 12">
            <a:extLst>
              <a:ext uri="{FF2B5EF4-FFF2-40B4-BE49-F238E27FC236}">
                <a16:creationId xmlns:a16="http://schemas.microsoft.com/office/drawing/2014/main" id="{D5DECDF0-1D43-7810-7A37-2E22D905E4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93886" y="2030412"/>
            <a:ext cx="2430462" cy="2446337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49211215-FF5C-7262-F6CC-3426DE8215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21689" y="2030412"/>
            <a:ext cx="2430462" cy="2446337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6" name="Textplatzhalter 12">
            <a:extLst>
              <a:ext uri="{FF2B5EF4-FFF2-40B4-BE49-F238E27FC236}">
                <a16:creationId xmlns:a16="http://schemas.microsoft.com/office/drawing/2014/main" id="{EB59602B-C727-B110-C580-0662A89E44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8766" y="2030412"/>
            <a:ext cx="2430462" cy="2446337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b="1" noProof="0" dirty="0" err="1"/>
              <a:t>Lorem</a:t>
            </a:r>
            <a:r>
              <a:rPr lang="de-DE" b="1" noProof="0" dirty="0"/>
              <a:t> Ipsum</a:t>
            </a:r>
            <a:endParaRPr lang="de-DE" noProof="0" dirty="0"/>
          </a:p>
          <a:p>
            <a:pPr lvl="0"/>
            <a:r>
              <a:rPr lang="de-DE" noProof="0" dirty="0"/>
              <a:t>Schrift: Source Sans Pro Regular, Schriftgröße: 17 – 32 </a:t>
            </a:r>
            <a:r>
              <a:rPr lang="de-DE" noProof="0" dirty="0" err="1"/>
              <a:t>pt</a:t>
            </a:r>
            <a:r>
              <a:rPr lang="de-DE" noProof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05261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36F96059-DCCD-6D10-B4A4-4D61ABD56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2CBFB65-9C08-7661-1374-7526EFEED684}"/>
              </a:ext>
            </a:extLst>
          </p:cNvPr>
          <p:cNvGrpSpPr/>
          <p:nvPr userDrawn="1"/>
        </p:nvGrpSpPr>
        <p:grpSpPr>
          <a:xfrm>
            <a:off x="2544266" y="1012228"/>
            <a:ext cx="7103154" cy="5006434"/>
            <a:chOff x="2002906" y="1311450"/>
            <a:chExt cx="7192915" cy="4812488"/>
          </a:xfrm>
        </p:grpSpPr>
        <p:sp>
          <p:nvSpPr>
            <p:cNvPr id="4" name="Inhaltsplatzhalter 2">
              <a:extLst>
                <a:ext uri="{FF2B5EF4-FFF2-40B4-BE49-F238E27FC236}">
                  <a16:creationId xmlns:a16="http://schemas.microsoft.com/office/drawing/2014/main" id="{F9705E2F-6F03-F337-7ABE-11D91D1A0316}"/>
                </a:ext>
              </a:extLst>
            </p:cNvPr>
            <p:cNvSpPr txBox="1">
              <a:spLocks/>
            </p:cNvSpPr>
            <p:nvPr/>
          </p:nvSpPr>
          <p:spPr>
            <a:xfrm>
              <a:off x="5695167" y="1311450"/>
              <a:ext cx="3500654" cy="2339547"/>
            </a:xfrm>
            <a:prstGeom prst="rect">
              <a:avLst/>
            </a:prstGeom>
            <a:solidFill>
              <a:schemeClr val="accent6"/>
            </a:solidFill>
          </p:spPr>
          <p:txBody>
            <a:bodyPr vert="horz" lIns="144000" tIns="144000" rIns="144000" bIns="14400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7" name="Inhaltsplatzhalter 2">
              <a:extLst>
                <a:ext uri="{FF2B5EF4-FFF2-40B4-BE49-F238E27FC236}">
                  <a16:creationId xmlns:a16="http://schemas.microsoft.com/office/drawing/2014/main" id="{40519E19-9B0D-C717-BA9B-FF93724466E0}"/>
                </a:ext>
              </a:extLst>
            </p:cNvPr>
            <p:cNvSpPr txBox="1">
              <a:spLocks/>
            </p:cNvSpPr>
            <p:nvPr/>
          </p:nvSpPr>
          <p:spPr>
            <a:xfrm>
              <a:off x="2002906" y="1311450"/>
              <a:ext cx="3518302" cy="2326428"/>
            </a:xfrm>
            <a:prstGeom prst="rect">
              <a:avLst/>
            </a:prstGeom>
            <a:solidFill>
              <a:schemeClr val="accent1"/>
            </a:solidFill>
          </p:spPr>
          <p:txBody>
            <a:bodyPr vert="horz" lIns="144000" tIns="144000" rIns="144000" bIns="14400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8" name="Inhaltsplatzhalter 2">
              <a:extLst>
                <a:ext uri="{FF2B5EF4-FFF2-40B4-BE49-F238E27FC236}">
                  <a16:creationId xmlns:a16="http://schemas.microsoft.com/office/drawing/2014/main" id="{AF7FE2E1-8110-6800-29E8-ED1BC8B33889}"/>
                </a:ext>
              </a:extLst>
            </p:cNvPr>
            <p:cNvSpPr txBox="1">
              <a:spLocks/>
            </p:cNvSpPr>
            <p:nvPr/>
          </p:nvSpPr>
          <p:spPr>
            <a:xfrm>
              <a:off x="5695167" y="3789675"/>
              <a:ext cx="3500654" cy="2334263"/>
            </a:xfrm>
            <a:prstGeom prst="rect">
              <a:avLst/>
            </a:prstGeom>
            <a:solidFill>
              <a:schemeClr val="accent6"/>
            </a:solidFill>
          </p:spPr>
          <p:txBody>
            <a:bodyPr vert="horz" lIns="144000" tIns="144000" rIns="144000" bIns="14400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9" name="Inhaltsplatzhalter 2">
              <a:extLst>
                <a:ext uri="{FF2B5EF4-FFF2-40B4-BE49-F238E27FC236}">
                  <a16:creationId xmlns:a16="http://schemas.microsoft.com/office/drawing/2014/main" id="{EDE18E42-9C6A-97B9-1EC7-21F859B28709}"/>
                </a:ext>
              </a:extLst>
            </p:cNvPr>
            <p:cNvSpPr txBox="1">
              <a:spLocks/>
            </p:cNvSpPr>
            <p:nvPr/>
          </p:nvSpPr>
          <p:spPr>
            <a:xfrm>
              <a:off x="2002906" y="3789675"/>
              <a:ext cx="3518302" cy="2334263"/>
            </a:xfrm>
            <a:prstGeom prst="rect">
              <a:avLst/>
            </a:prstGeom>
            <a:solidFill>
              <a:schemeClr val="accent1"/>
            </a:solidFill>
          </p:spPr>
          <p:txBody>
            <a:bodyPr vert="horz" lIns="144000" tIns="144000" rIns="144000" bIns="14400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</p:grp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5ADB218C-EB53-61F5-339E-D2C0E303C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platzhalter 12">
            <a:extLst>
              <a:ext uri="{FF2B5EF4-FFF2-40B4-BE49-F238E27FC236}">
                <a16:creationId xmlns:a16="http://schemas.microsoft.com/office/drawing/2014/main" id="{75B8A8FB-FBAE-6F02-18EC-61535DD032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4266" y="1012229"/>
            <a:ext cx="3456968" cy="2408408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0" name="Textplatzhalter 12">
            <a:extLst>
              <a:ext uri="{FF2B5EF4-FFF2-40B4-BE49-F238E27FC236}">
                <a16:creationId xmlns:a16="http://schemas.microsoft.com/office/drawing/2014/main" id="{D5BFF3C0-3DE7-9C7B-4F26-8CA861E376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0452" y="1012228"/>
            <a:ext cx="3456968" cy="2408408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1" name="Textplatzhalter 12">
            <a:extLst>
              <a:ext uri="{FF2B5EF4-FFF2-40B4-BE49-F238E27FC236}">
                <a16:creationId xmlns:a16="http://schemas.microsoft.com/office/drawing/2014/main" id="{46AFC066-A17E-BD0F-7E72-40B015F8BB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44266" y="3590328"/>
            <a:ext cx="3456968" cy="2408408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2" name="Textplatzhalter 12">
            <a:extLst>
              <a:ext uri="{FF2B5EF4-FFF2-40B4-BE49-F238E27FC236}">
                <a16:creationId xmlns:a16="http://schemas.microsoft.com/office/drawing/2014/main" id="{3D4C179F-8A34-8585-A02C-EBCAC3B65B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90450" y="3590328"/>
            <a:ext cx="3456968" cy="2408408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</p:spTree>
    <p:extLst>
      <p:ext uri="{BB962C8B-B14F-4D97-AF65-F5344CB8AC3E}">
        <p14:creationId xmlns:p14="http://schemas.microsoft.com/office/powerpoint/2010/main" val="37414484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_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36F96059-DCCD-6D10-B4A4-4D61ABD56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5449CBB-3ADB-14EF-50AE-FDAA07619299}"/>
              </a:ext>
            </a:extLst>
          </p:cNvPr>
          <p:cNvGrpSpPr/>
          <p:nvPr userDrawn="1"/>
        </p:nvGrpSpPr>
        <p:grpSpPr>
          <a:xfrm>
            <a:off x="1453487" y="1003124"/>
            <a:ext cx="8434316" cy="4993905"/>
            <a:chOff x="1323501" y="1294659"/>
            <a:chExt cx="8449597" cy="4800444"/>
          </a:xfrm>
        </p:grpSpPr>
        <p:sp>
          <p:nvSpPr>
            <p:cNvPr id="4" name="Inhaltsplatzhalter 2">
              <a:extLst>
                <a:ext uri="{FF2B5EF4-FFF2-40B4-BE49-F238E27FC236}">
                  <a16:creationId xmlns:a16="http://schemas.microsoft.com/office/drawing/2014/main" id="{ED589E31-4578-3B9A-FC99-B82224E42CEF}"/>
                </a:ext>
              </a:extLst>
            </p:cNvPr>
            <p:cNvSpPr txBox="1">
              <a:spLocks/>
            </p:cNvSpPr>
            <p:nvPr/>
          </p:nvSpPr>
          <p:spPr>
            <a:xfrm>
              <a:off x="6298707" y="1294659"/>
              <a:ext cx="3474391" cy="2324622"/>
            </a:xfrm>
            <a:prstGeom prst="rect">
              <a:avLst/>
            </a:prstGeom>
            <a:solidFill>
              <a:schemeClr val="accent6"/>
            </a:solidFill>
          </p:spPr>
          <p:txBody>
            <a:bodyPr vert="horz" lIns="144000" tIns="144000" rIns="144000" bIns="14400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7" name="Inhaltsplatzhalter 2">
              <a:extLst>
                <a:ext uri="{FF2B5EF4-FFF2-40B4-BE49-F238E27FC236}">
                  <a16:creationId xmlns:a16="http://schemas.microsoft.com/office/drawing/2014/main" id="{33DAF40B-F1B9-2518-4254-B7CD44126236}"/>
                </a:ext>
              </a:extLst>
            </p:cNvPr>
            <p:cNvSpPr txBox="1">
              <a:spLocks/>
            </p:cNvSpPr>
            <p:nvPr/>
          </p:nvSpPr>
          <p:spPr>
            <a:xfrm>
              <a:off x="1323501" y="1311450"/>
              <a:ext cx="3476025" cy="2344625"/>
            </a:xfrm>
            <a:prstGeom prst="rect">
              <a:avLst/>
            </a:prstGeom>
            <a:solidFill>
              <a:schemeClr val="accent6"/>
            </a:solidFill>
          </p:spPr>
          <p:txBody>
            <a:bodyPr vert="horz" lIns="144000" tIns="144000" rIns="144000" bIns="14400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8" name="Inhaltsplatzhalter 2">
              <a:extLst>
                <a:ext uri="{FF2B5EF4-FFF2-40B4-BE49-F238E27FC236}">
                  <a16:creationId xmlns:a16="http://schemas.microsoft.com/office/drawing/2014/main" id="{288DB085-8E5E-1043-7ED1-C0B14C44E26A}"/>
                </a:ext>
              </a:extLst>
            </p:cNvPr>
            <p:cNvSpPr txBox="1">
              <a:spLocks/>
            </p:cNvSpPr>
            <p:nvPr/>
          </p:nvSpPr>
          <p:spPr>
            <a:xfrm>
              <a:off x="6298707" y="3712420"/>
              <a:ext cx="3467555" cy="2351003"/>
            </a:xfrm>
            <a:prstGeom prst="rect">
              <a:avLst/>
            </a:prstGeom>
            <a:solidFill>
              <a:schemeClr val="accent6"/>
            </a:solidFill>
          </p:spPr>
          <p:txBody>
            <a:bodyPr vert="horz" lIns="144000" tIns="144000" rIns="144000" bIns="14400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9" name="Inhaltsplatzhalter 2">
              <a:extLst>
                <a:ext uri="{FF2B5EF4-FFF2-40B4-BE49-F238E27FC236}">
                  <a16:creationId xmlns:a16="http://schemas.microsoft.com/office/drawing/2014/main" id="{EE03F3C0-B2D1-6BBD-33EC-A05FE8A184C1}"/>
                </a:ext>
              </a:extLst>
            </p:cNvPr>
            <p:cNvSpPr txBox="1">
              <a:spLocks/>
            </p:cNvSpPr>
            <p:nvPr/>
          </p:nvSpPr>
          <p:spPr>
            <a:xfrm>
              <a:off x="1330337" y="3761877"/>
              <a:ext cx="3469190" cy="2333226"/>
            </a:xfrm>
            <a:prstGeom prst="rect">
              <a:avLst/>
            </a:prstGeom>
            <a:solidFill>
              <a:schemeClr val="accent6"/>
            </a:solidFill>
          </p:spPr>
          <p:txBody>
            <a:bodyPr vert="horz" lIns="144000" tIns="144000" rIns="144000" bIns="14400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</p:grp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32653604-7F0B-7F1B-49A0-FAEBBFC1AD8C}"/>
              </a:ext>
            </a:extLst>
          </p:cNvPr>
          <p:cNvSpPr txBox="1">
            <a:spLocks/>
          </p:cNvSpPr>
          <p:nvPr userDrawn="1"/>
        </p:nvSpPr>
        <p:spPr>
          <a:xfrm>
            <a:off x="4287911" y="2452530"/>
            <a:ext cx="2779008" cy="2112139"/>
          </a:xfrm>
          <a:prstGeom prst="rect">
            <a:avLst/>
          </a:prstGeom>
          <a:solidFill>
            <a:schemeClr val="accent5"/>
          </a:solidFill>
        </p:spPr>
        <p:txBody>
          <a:bodyPr vert="horz" lIns="144000" tIns="144000" rIns="144000" bIns="14400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800"/>
              </a:spcBef>
              <a:buNone/>
            </a:pPr>
            <a:endParaRPr lang="de-DE" sz="17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C94B40CC-788D-9326-74E2-18E4DFA14C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platzhalter 12">
            <a:extLst>
              <a:ext uri="{FF2B5EF4-FFF2-40B4-BE49-F238E27FC236}">
                <a16:creationId xmlns:a16="http://schemas.microsoft.com/office/drawing/2014/main" id="{A0CB851A-C295-6A1A-ABF2-C09E65AAB7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64128" y="1032220"/>
            <a:ext cx="3456964" cy="2408408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0" name="Textplatzhalter 12">
            <a:extLst>
              <a:ext uri="{FF2B5EF4-FFF2-40B4-BE49-F238E27FC236}">
                <a16:creationId xmlns:a16="http://schemas.microsoft.com/office/drawing/2014/main" id="{53F307B5-7C22-BD5C-673A-CFA07671B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698" y="1003124"/>
            <a:ext cx="3456968" cy="2408408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1" name="Textplatzhalter 12">
            <a:extLst>
              <a:ext uri="{FF2B5EF4-FFF2-40B4-BE49-F238E27FC236}">
                <a16:creationId xmlns:a16="http://schemas.microsoft.com/office/drawing/2014/main" id="{DDBE40F7-D996-20E1-9D9D-B0AC0DFB05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4128" y="3569773"/>
            <a:ext cx="3456968" cy="2408408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58FC7FEA-B436-2FDB-0A8D-1C2A3AC118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9696" y="3530157"/>
            <a:ext cx="3456968" cy="2425876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4" name="Textplatzhalter 12">
            <a:extLst>
              <a:ext uri="{FF2B5EF4-FFF2-40B4-BE49-F238E27FC236}">
                <a16:creationId xmlns:a16="http://schemas.microsoft.com/office/drawing/2014/main" id="{DFD8E55E-D27B-8562-66B7-C176536648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7909" y="2464580"/>
            <a:ext cx="2764972" cy="2100089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</p:spTree>
    <p:extLst>
      <p:ext uri="{BB962C8B-B14F-4D97-AF65-F5344CB8AC3E}">
        <p14:creationId xmlns:p14="http://schemas.microsoft.com/office/powerpoint/2010/main" val="2900731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_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36F96059-DCCD-6D10-B4A4-4D61ABD56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2034F8C0-C43B-AC4F-46B8-06DFF9E6C2B6}"/>
              </a:ext>
            </a:extLst>
          </p:cNvPr>
          <p:cNvGrpSpPr/>
          <p:nvPr userDrawn="1"/>
        </p:nvGrpSpPr>
        <p:grpSpPr>
          <a:xfrm>
            <a:off x="420687" y="990514"/>
            <a:ext cx="11091198" cy="5191920"/>
            <a:chOff x="1179835" y="1306954"/>
            <a:chExt cx="9149558" cy="4990790"/>
          </a:xfrm>
        </p:grpSpPr>
        <p:sp>
          <p:nvSpPr>
            <p:cNvPr id="5" name="Inhaltsplatzhalter 2">
              <a:extLst>
                <a:ext uri="{FF2B5EF4-FFF2-40B4-BE49-F238E27FC236}">
                  <a16:creationId xmlns:a16="http://schemas.microsoft.com/office/drawing/2014/main" id="{551021FA-FA4B-E861-4D15-37492C2B334E}"/>
                </a:ext>
              </a:extLst>
            </p:cNvPr>
            <p:cNvSpPr txBox="1">
              <a:spLocks/>
            </p:cNvSpPr>
            <p:nvPr/>
          </p:nvSpPr>
          <p:spPr>
            <a:xfrm>
              <a:off x="1179835" y="3236227"/>
              <a:ext cx="2979865" cy="1388838"/>
            </a:xfrm>
            <a:prstGeom prst="rect">
              <a:avLst/>
            </a:prstGeom>
            <a:solidFill>
              <a:schemeClr val="accent2"/>
            </a:solidFill>
          </p:spPr>
          <p:txBody>
            <a:bodyPr vert="horz" lIns="144000" tIns="144000" rIns="144000" bIns="14400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12" name="Inhaltsplatzhalter 2">
              <a:extLst>
                <a:ext uri="{FF2B5EF4-FFF2-40B4-BE49-F238E27FC236}">
                  <a16:creationId xmlns:a16="http://schemas.microsoft.com/office/drawing/2014/main" id="{16741524-6926-0A72-0696-7C782B8787E8}"/>
                </a:ext>
              </a:extLst>
            </p:cNvPr>
            <p:cNvSpPr txBox="1">
              <a:spLocks/>
            </p:cNvSpPr>
            <p:nvPr/>
          </p:nvSpPr>
          <p:spPr>
            <a:xfrm>
              <a:off x="7351951" y="3267241"/>
              <a:ext cx="2977442" cy="1357822"/>
            </a:xfrm>
            <a:prstGeom prst="rect">
              <a:avLst/>
            </a:prstGeom>
            <a:solidFill>
              <a:schemeClr val="accent2"/>
            </a:solidFill>
          </p:spPr>
          <p:txBody>
            <a:bodyPr vert="horz" lIns="144000" tIns="144000" rIns="144000" bIns="14400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cxnSp>
          <p:nvCxnSpPr>
            <p:cNvPr id="13" name="Verbinder: gewinkelt 7">
              <a:extLst>
                <a:ext uri="{FF2B5EF4-FFF2-40B4-BE49-F238E27FC236}">
                  <a16:creationId xmlns:a16="http://schemas.microsoft.com/office/drawing/2014/main" id="{42345FC4-D786-3F4F-E30D-DE67C5D7E149}"/>
                </a:ext>
              </a:extLst>
            </p:cNvPr>
            <p:cNvCxnSpPr>
              <a:cxnSpLocks/>
              <a:stCxn id="16" idx="3"/>
              <a:endCxn id="12" idx="1"/>
            </p:cNvCxnSpPr>
            <p:nvPr/>
          </p:nvCxnSpPr>
          <p:spPr>
            <a:xfrm>
              <a:off x="7239066" y="3816973"/>
              <a:ext cx="112885" cy="12918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/>
              </a:solidFill>
              <a:headEnd type="none" w="lg" len="sm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Inhaltsplatzhalter 2">
              <a:extLst>
                <a:ext uri="{FF2B5EF4-FFF2-40B4-BE49-F238E27FC236}">
                  <a16:creationId xmlns:a16="http://schemas.microsoft.com/office/drawing/2014/main" id="{8BB8FD81-652F-FD2B-597E-1D6EED5AFD89}"/>
                </a:ext>
              </a:extLst>
            </p:cNvPr>
            <p:cNvSpPr txBox="1">
              <a:spLocks/>
            </p:cNvSpPr>
            <p:nvPr/>
          </p:nvSpPr>
          <p:spPr>
            <a:xfrm>
              <a:off x="4258375" y="1306954"/>
              <a:ext cx="2983674" cy="1341346"/>
            </a:xfrm>
            <a:prstGeom prst="rect">
              <a:avLst/>
            </a:prstGeom>
            <a:solidFill>
              <a:schemeClr val="accent2"/>
            </a:solidFill>
          </p:spPr>
          <p:txBody>
            <a:bodyPr vert="horz" lIns="144000" tIns="144000" rIns="144000" bIns="14400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15" name="Inhaltsplatzhalter 2">
              <a:extLst>
                <a:ext uri="{FF2B5EF4-FFF2-40B4-BE49-F238E27FC236}">
                  <a16:creationId xmlns:a16="http://schemas.microsoft.com/office/drawing/2014/main" id="{B44439FB-90BD-42DC-6C25-36D472D9C2EA}"/>
                </a:ext>
              </a:extLst>
            </p:cNvPr>
            <p:cNvSpPr txBox="1">
              <a:spLocks/>
            </p:cNvSpPr>
            <p:nvPr/>
          </p:nvSpPr>
          <p:spPr>
            <a:xfrm>
              <a:off x="4261027" y="4953437"/>
              <a:ext cx="2973043" cy="1344307"/>
            </a:xfrm>
            <a:prstGeom prst="rect">
              <a:avLst/>
            </a:prstGeom>
            <a:solidFill>
              <a:schemeClr val="accent2"/>
            </a:solidFill>
          </p:spPr>
          <p:txBody>
            <a:bodyPr vert="horz" lIns="144000" tIns="144000" rIns="144000" bIns="14400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16" name="Inhaltsplatzhalter 2">
              <a:extLst>
                <a:ext uri="{FF2B5EF4-FFF2-40B4-BE49-F238E27FC236}">
                  <a16:creationId xmlns:a16="http://schemas.microsoft.com/office/drawing/2014/main" id="{4C6EE5EB-8BAA-E09E-5DAB-2E8677F0EFF1}"/>
                </a:ext>
              </a:extLst>
            </p:cNvPr>
            <p:cNvSpPr txBox="1">
              <a:spLocks/>
            </p:cNvSpPr>
            <p:nvPr/>
          </p:nvSpPr>
          <p:spPr>
            <a:xfrm>
              <a:off x="4266023" y="2817035"/>
              <a:ext cx="2973043" cy="1999874"/>
            </a:xfrm>
            <a:prstGeom prst="rect">
              <a:avLst/>
            </a:prstGeom>
            <a:solidFill>
              <a:schemeClr val="accent1"/>
            </a:solidFill>
          </p:spPr>
          <p:txBody>
            <a:bodyPr vert="horz" lIns="144000" tIns="144000" rIns="144000" bIns="14400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cxnSp>
          <p:nvCxnSpPr>
            <p:cNvPr id="17" name="Verbinder: gewinkelt 7">
              <a:extLst>
                <a:ext uri="{FF2B5EF4-FFF2-40B4-BE49-F238E27FC236}">
                  <a16:creationId xmlns:a16="http://schemas.microsoft.com/office/drawing/2014/main" id="{EF7A7D2B-75D5-4D93-97DD-B7A49E8DE249}"/>
                </a:ext>
              </a:extLst>
            </p:cNvPr>
            <p:cNvCxnSpPr>
              <a:cxnSpLocks/>
              <a:stCxn id="5" idx="3"/>
              <a:endCxn id="16" idx="1"/>
            </p:cNvCxnSpPr>
            <p:nvPr/>
          </p:nvCxnSpPr>
          <p:spPr>
            <a:xfrm flipV="1">
              <a:off x="4159700" y="3816973"/>
              <a:ext cx="106323" cy="113673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/>
              </a:solidFill>
              <a:headEnd type="none" w="lg" len="sm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Verbinder: gewinkelt 7">
              <a:extLst>
                <a:ext uri="{FF2B5EF4-FFF2-40B4-BE49-F238E27FC236}">
                  <a16:creationId xmlns:a16="http://schemas.microsoft.com/office/drawing/2014/main" id="{94653855-6A81-7080-75CA-831AE8F782D5}"/>
                </a:ext>
              </a:extLst>
            </p:cNvPr>
            <p:cNvCxnSpPr>
              <a:cxnSpLocks/>
              <a:stCxn id="14" idx="2"/>
              <a:endCxn id="16" idx="0"/>
            </p:cNvCxnSpPr>
            <p:nvPr/>
          </p:nvCxnSpPr>
          <p:spPr>
            <a:xfrm rot="16200000" flipH="1">
              <a:off x="5667011" y="2731501"/>
              <a:ext cx="168735" cy="2332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/>
              </a:solidFill>
              <a:headEnd type="none" w="lg" len="sm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A908E8D-1D32-8D9D-D962-8924433ED5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platzhalter 12">
            <a:extLst>
              <a:ext uri="{FF2B5EF4-FFF2-40B4-BE49-F238E27FC236}">
                <a16:creationId xmlns:a16="http://schemas.microsoft.com/office/drawing/2014/main" id="{1F78B576-A09B-2512-0663-E20765BBA2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1756" y="985175"/>
            <a:ext cx="3587944" cy="1385753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9" name="Textplatzhalter 12">
            <a:extLst>
              <a:ext uri="{FF2B5EF4-FFF2-40B4-BE49-F238E27FC236}">
                <a16:creationId xmlns:a16="http://schemas.microsoft.com/office/drawing/2014/main" id="{49A99CDF-8D6E-A41A-9556-63A1CCD189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7858" y="3000676"/>
            <a:ext cx="3587944" cy="1441669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0" name="Textplatzhalter 12">
            <a:extLst>
              <a:ext uri="{FF2B5EF4-FFF2-40B4-BE49-F238E27FC236}">
                <a16:creationId xmlns:a16="http://schemas.microsoft.com/office/drawing/2014/main" id="{0DE90762-8C13-9AC7-512C-ADB579B180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5407" y="4783953"/>
            <a:ext cx="3587944" cy="1385753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1" name="Textplatzhalter 12">
            <a:extLst>
              <a:ext uri="{FF2B5EF4-FFF2-40B4-BE49-F238E27FC236}">
                <a16:creationId xmlns:a16="http://schemas.microsoft.com/office/drawing/2014/main" id="{C4AACB6D-AC5B-3E3B-C69E-78DDEA48B8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08041" y="3036161"/>
            <a:ext cx="3587944" cy="1385753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9" name="Textplatzhalter 12">
            <a:extLst>
              <a:ext uri="{FF2B5EF4-FFF2-40B4-BE49-F238E27FC236}">
                <a16:creationId xmlns:a16="http://schemas.microsoft.com/office/drawing/2014/main" id="{94D37A7F-E421-60CC-98E3-A08BA25E727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65407" y="2561453"/>
            <a:ext cx="3587944" cy="2064489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</p:spTree>
    <p:extLst>
      <p:ext uri="{BB962C8B-B14F-4D97-AF65-F5344CB8AC3E}">
        <p14:creationId xmlns:p14="http://schemas.microsoft.com/office/powerpoint/2010/main" val="35759953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Box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1">
            <a:extLst>
              <a:ext uri="{FF2B5EF4-FFF2-40B4-BE49-F238E27FC236}">
                <a16:creationId xmlns:a16="http://schemas.microsoft.com/office/drawing/2014/main" id="{1B5EA52C-9CDF-1E2A-E2D9-692E377FC5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0689" y="6286500"/>
            <a:ext cx="10456862" cy="278758"/>
          </a:xfrm>
          <a:ln>
            <a:solidFill>
              <a:schemeClr val="bg1">
                <a:lumMod val="85000"/>
              </a:schemeClr>
            </a:solidFill>
          </a:ln>
        </p:spPr>
        <p:txBody>
          <a:bodyPr anchor="b"/>
          <a:lstStyle>
            <a:lvl1pPr marL="0" indent="0"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p. 123).</a:t>
            </a:r>
            <a:br>
              <a:rPr lang="en-US" dirty="0"/>
            </a:br>
            <a:r>
              <a:rPr lang="en-US" dirty="0"/>
              <a:t>Source figure: Author’s surname (YYYY).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C10950AD-54BC-E9AE-FA0D-0DBC6FFE37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1020592"/>
            <a:ext cx="11350311" cy="5113508"/>
          </a:xfrm>
          <a:solidFill>
            <a:schemeClr val="accent6"/>
          </a:solidFill>
        </p:spPr>
        <p:txBody>
          <a:bodyPr lIns="180000" anchor="ctr">
            <a:normAutofit/>
          </a:bodyPr>
          <a:lstStyle>
            <a:lvl1pPr marL="0" indent="0">
              <a:spcBef>
                <a:spcPts val="200"/>
              </a:spcBef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algn="ctr"/>
            <a:r>
              <a:rPr lang="en-US" noProof="0" dirty="0"/>
              <a:t>Content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51CC6A30-1A7E-593D-464A-6750D41314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2412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Box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1">
            <a:extLst>
              <a:ext uri="{FF2B5EF4-FFF2-40B4-BE49-F238E27FC236}">
                <a16:creationId xmlns:a16="http://schemas.microsoft.com/office/drawing/2014/main" id="{1B5EA52C-9CDF-1E2A-E2D9-692E377FC5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0689" y="6286500"/>
            <a:ext cx="10456862" cy="278758"/>
          </a:xfrm>
          <a:ln>
            <a:solidFill>
              <a:schemeClr val="bg1">
                <a:lumMod val="85000"/>
              </a:schemeClr>
            </a:solidFill>
          </a:ln>
        </p:spPr>
        <p:txBody>
          <a:bodyPr anchor="b"/>
          <a:lstStyle>
            <a:lvl1pPr marL="0" indent="0"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p. 123).</a:t>
            </a:r>
            <a:br>
              <a:rPr lang="en-US" dirty="0"/>
            </a:br>
            <a:r>
              <a:rPr lang="en-US" dirty="0"/>
              <a:t>Source figure: Author’s surname (YYYY).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6F415AC6-5200-0480-79AF-8AB86D2B11C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002" y="1020592"/>
            <a:ext cx="5504953" cy="5113508"/>
          </a:xfrm>
          <a:solidFill>
            <a:schemeClr val="accent6"/>
          </a:solidFill>
        </p:spPr>
        <p:txBody>
          <a:bodyPr lIns="180000" anchor="ctr">
            <a:normAutofit/>
          </a:bodyPr>
          <a:lstStyle>
            <a:lvl1pPr marL="0" indent="0">
              <a:spcBef>
                <a:spcPts val="200"/>
              </a:spcBef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r>
              <a:rPr lang="en-US" noProof="0" dirty="0"/>
              <a:t>Content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ADC859E-3082-9578-C640-1D12CEFC48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66045" y="1020592"/>
            <a:ext cx="5504953" cy="5113508"/>
          </a:xfrm>
          <a:solidFill>
            <a:schemeClr val="accent6"/>
          </a:solidFill>
        </p:spPr>
        <p:txBody>
          <a:bodyPr lIns="180000" anchor="ctr">
            <a:normAutofit/>
          </a:bodyPr>
          <a:lstStyle>
            <a:lvl1pPr marL="0" indent="0">
              <a:spcBef>
                <a:spcPts val="200"/>
              </a:spcBef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r>
              <a:rPr lang="en-US" noProof="0" dirty="0"/>
              <a:t>Content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FE35FEE7-E5AC-05E3-C53C-4767C4D46A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70051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t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5">
            <a:extLst>
              <a:ext uri="{FF2B5EF4-FFF2-40B4-BE49-F238E27FC236}">
                <a16:creationId xmlns:a16="http://schemas.microsoft.com/office/drawing/2014/main" id="{795C60EC-EFCA-8D5B-EDD8-C5A9FF072305}"/>
              </a:ext>
            </a:extLst>
          </p:cNvPr>
          <p:cNvSpPr txBox="1">
            <a:spLocks/>
          </p:cNvSpPr>
          <p:nvPr userDrawn="1"/>
        </p:nvSpPr>
        <p:spPr>
          <a:xfrm>
            <a:off x="420790" y="337550"/>
            <a:ext cx="11350209" cy="388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3000" kern="1200" cap="all" spc="-20" baseline="0" smtClean="0">
                <a:solidFill>
                  <a:schemeClr val="tx1"/>
                </a:solidFill>
                <a:latin typeface="Source Sans Pro Bold" panose="020B0703030503020204" pitchFamily="34" charset="0"/>
                <a:ea typeface="+mj-ea"/>
                <a:cs typeface="+mj-cs"/>
              </a:defRPr>
            </a:lvl1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j-ea"/>
                <a:cs typeface="+mj-cs"/>
              </a:rPr>
              <a:t>Font color in combination with background color</a:t>
            </a:r>
            <a:endParaRPr lang="en-US" sz="1400" noProof="0" dirty="0">
              <a:solidFill>
                <a:srgbClr val="E62D41"/>
              </a:solidFill>
            </a:endParaRPr>
          </a:p>
        </p:txBody>
      </p:sp>
      <p:sp>
        <p:nvSpPr>
          <p:cNvPr id="2" name="Freihandform 1">
            <a:extLst>
              <a:ext uri="{FF2B5EF4-FFF2-40B4-BE49-F238E27FC236}">
                <a16:creationId xmlns:a16="http://schemas.microsoft.com/office/drawing/2014/main" id="{F934E13F-EB6A-87B4-08F8-2CEF2550B200}"/>
              </a:ext>
            </a:extLst>
          </p:cNvPr>
          <p:cNvSpPr/>
          <p:nvPr userDrawn="1"/>
        </p:nvSpPr>
        <p:spPr>
          <a:xfrm>
            <a:off x="420688" y="744256"/>
            <a:ext cx="11215630" cy="849637"/>
          </a:xfrm>
          <a:custGeom>
            <a:avLst/>
            <a:gdLst>
              <a:gd name="connsiteX0" fmla="*/ 0 w 10103944"/>
              <a:gd name="connsiteY0" fmla="*/ 0 h 475722"/>
              <a:gd name="connsiteX1" fmla="*/ 10103944 w 10103944"/>
              <a:gd name="connsiteY1" fmla="*/ 0 h 475722"/>
              <a:gd name="connsiteX2" fmla="*/ 10103944 w 10103944"/>
              <a:gd name="connsiteY2" fmla="*/ 475722 h 475722"/>
              <a:gd name="connsiteX3" fmla="*/ 0 w 10103944"/>
              <a:gd name="connsiteY3" fmla="*/ 475722 h 475722"/>
              <a:gd name="connsiteX4" fmla="*/ 0 w 10103944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3944" h="475722">
                <a:moveTo>
                  <a:pt x="0" y="0"/>
                </a:moveTo>
                <a:lnTo>
                  <a:pt x="10103944" y="0"/>
                </a:lnTo>
                <a:lnTo>
                  <a:pt x="10103944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de-DE" sz="1700" b="1" cap="all" dirty="0" err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Ea</a:t>
            </a:r>
            <a:r>
              <a:rPr lang="de-DE" sz="17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tempo </a:t>
            </a:r>
            <a:r>
              <a:rPr lang="de-DE" sz="1700" b="1" cap="all" dirty="0" err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porit</a:t>
            </a:r>
            <a:r>
              <a:rPr lang="de-DE" sz="17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br>
              <a:rPr lang="de-DE" sz="17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et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eumquo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que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plit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quistrum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iduci</a:t>
            </a: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reihandform 4">
            <a:extLst>
              <a:ext uri="{FF2B5EF4-FFF2-40B4-BE49-F238E27FC236}">
                <a16:creationId xmlns:a16="http://schemas.microsoft.com/office/drawing/2014/main" id="{0737BCF9-D98C-F03F-86D2-53BE49A2857C}"/>
              </a:ext>
            </a:extLst>
          </p:cNvPr>
          <p:cNvSpPr/>
          <p:nvPr userDrawn="1"/>
        </p:nvSpPr>
        <p:spPr>
          <a:xfrm>
            <a:off x="420689" y="1714355"/>
            <a:ext cx="11221728" cy="849637"/>
          </a:xfrm>
          <a:custGeom>
            <a:avLst/>
            <a:gdLst>
              <a:gd name="connsiteX0" fmla="*/ 0 w 9763055"/>
              <a:gd name="connsiteY0" fmla="*/ 0 h 475722"/>
              <a:gd name="connsiteX1" fmla="*/ 9763055 w 9763055"/>
              <a:gd name="connsiteY1" fmla="*/ 0 h 475722"/>
              <a:gd name="connsiteX2" fmla="*/ 9763055 w 9763055"/>
              <a:gd name="connsiteY2" fmla="*/ 475722 h 475722"/>
              <a:gd name="connsiteX3" fmla="*/ 0 w 9763055"/>
              <a:gd name="connsiteY3" fmla="*/ 475722 h 475722"/>
              <a:gd name="connsiteX4" fmla="*/ 0 w 9763055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3055" h="475722">
                <a:moveTo>
                  <a:pt x="0" y="0"/>
                </a:moveTo>
                <a:lnTo>
                  <a:pt x="9763055" y="0"/>
                </a:lnTo>
                <a:lnTo>
                  <a:pt x="9763055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210382"/>
              <a:satOff val="-10001"/>
              <a:lumOff val="-2696"/>
              <a:alphaOff val="0"/>
            </a:schemeClr>
          </a:fillRef>
          <a:effectRef idx="0">
            <a:schemeClr val="accent5">
              <a:hueOff val="210382"/>
              <a:satOff val="-10001"/>
              <a:lumOff val="-269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de-DE" sz="1700" b="1" cap="all" dirty="0" err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Ea</a:t>
            </a:r>
            <a:r>
              <a:rPr lang="de-DE" sz="17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tempo </a:t>
            </a:r>
            <a:r>
              <a:rPr lang="de-DE" sz="1700" b="1" cap="all" dirty="0" err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porit</a:t>
            </a:r>
            <a:r>
              <a:rPr lang="de-DE" sz="17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br>
              <a:rPr lang="de-DE" sz="17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et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eumquo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que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plit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quistrum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iduci</a:t>
            </a: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E36C601E-FD62-1DD7-99A3-0E33A0637726}"/>
              </a:ext>
            </a:extLst>
          </p:cNvPr>
          <p:cNvSpPr/>
          <p:nvPr userDrawn="1"/>
        </p:nvSpPr>
        <p:spPr>
          <a:xfrm>
            <a:off x="414591" y="2688045"/>
            <a:ext cx="11221728" cy="849636"/>
          </a:xfrm>
          <a:custGeom>
            <a:avLst/>
            <a:gdLst>
              <a:gd name="connsiteX0" fmla="*/ 0 w 9658430"/>
              <a:gd name="connsiteY0" fmla="*/ 0 h 475722"/>
              <a:gd name="connsiteX1" fmla="*/ 9658430 w 9658430"/>
              <a:gd name="connsiteY1" fmla="*/ 0 h 475722"/>
              <a:gd name="connsiteX2" fmla="*/ 9658430 w 9658430"/>
              <a:gd name="connsiteY2" fmla="*/ 475722 h 475722"/>
              <a:gd name="connsiteX3" fmla="*/ 0 w 9658430"/>
              <a:gd name="connsiteY3" fmla="*/ 475722 h 475722"/>
              <a:gd name="connsiteX4" fmla="*/ 0 w 9658430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58430" h="475722">
                <a:moveTo>
                  <a:pt x="0" y="0"/>
                </a:moveTo>
                <a:lnTo>
                  <a:pt x="9658430" y="0"/>
                </a:lnTo>
                <a:lnTo>
                  <a:pt x="9658430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420764"/>
              <a:satOff val="-20002"/>
              <a:lumOff val="-5392"/>
              <a:alphaOff val="0"/>
            </a:schemeClr>
          </a:fillRef>
          <a:effectRef idx="0">
            <a:schemeClr val="accent5">
              <a:hueOff val="420764"/>
              <a:satOff val="-20002"/>
              <a:lumOff val="-539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de-DE" sz="1700" b="1" cap="all" dirty="0" err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Ea</a:t>
            </a:r>
            <a:r>
              <a:rPr lang="de-DE" sz="17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tempo </a:t>
            </a:r>
            <a:r>
              <a:rPr lang="de-DE" sz="1700" b="1" cap="all" dirty="0" err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porit</a:t>
            </a:r>
            <a:r>
              <a:rPr lang="de-DE" sz="17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br>
              <a:rPr lang="de-DE" sz="17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et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eumquo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que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plit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quistrum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iduci</a:t>
            </a: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" name="Freihandform 10">
            <a:extLst>
              <a:ext uri="{FF2B5EF4-FFF2-40B4-BE49-F238E27FC236}">
                <a16:creationId xmlns:a16="http://schemas.microsoft.com/office/drawing/2014/main" id="{0C9BF588-EF9A-862E-F334-DA881FD9912E}"/>
              </a:ext>
            </a:extLst>
          </p:cNvPr>
          <p:cNvSpPr/>
          <p:nvPr userDrawn="1"/>
        </p:nvSpPr>
        <p:spPr>
          <a:xfrm>
            <a:off x="414591" y="3666023"/>
            <a:ext cx="11221727" cy="849636"/>
          </a:xfrm>
          <a:custGeom>
            <a:avLst/>
            <a:gdLst>
              <a:gd name="connsiteX0" fmla="*/ 0 w 9763055"/>
              <a:gd name="connsiteY0" fmla="*/ 0 h 475722"/>
              <a:gd name="connsiteX1" fmla="*/ 9763055 w 9763055"/>
              <a:gd name="connsiteY1" fmla="*/ 0 h 475722"/>
              <a:gd name="connsiteX2" fmla="*/ 9763055 w 9763055"/>
              <a:gd name="connsiteY2" fmla="*/ 475722 h 475722"/>
              <a:gd name="connsiteX3" fmla="*/ 0 w 9763055"/>
              <a:gd name="connsiteY3" fmla="*/ 475722 h 475722"/>
              <a:gd name="connsiteX4" fmla="*/ 0 w 9763055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3055" h="475722">
                <a:moveTo>
                  <a:pt x="0" y="0"/>
                </a:moveTo>
                <a:lnTo>
                  <a:pt x="9763055" y="0"/>
                </a:lnTo>
                <a:lnTo>
                  <a:pt x="9763055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631145"/>
              <a:satOff val="-30004"/>
              <a:lumOff val="-8088"/>
              <a:alphaOff val="0"/>
            </a:schemeClr>
          </a:fillRef>
          <a:effectRef idx="0">
            <a:schemeClr val="accent5">
              <a:hueOff val="631145"/>
              <a:satOff val="-30004"/>
              <a:lumOff val="-808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de-DE" sz="1700" b="1" cap="all" dirty="0" err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Ea</a:t>
            </a:r>
            <a:r>
              <a:rPr lang="de-DE" sz="17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tempo </a:t>
            </a:r>
            <a:r>
              <a:rPr lang="de-DE" sz="1700" b="1" cap="all" dirty="0" err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porit</a:t>
            </a:r>
            <a:r>
              <a:rPr lang="de-DE" sz="17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br>
              <a:rPr lang="de-DE" sz="17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et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eumquo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que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plit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quistrum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iduci</a:t>
            </a: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8" name="Freihandform 17">
            <a:extLst>
              <a:ext uri="{FF2B5EF4-FFF2-40B4-BE49-F238E27FC236}">
                <a16:creationId xmlns:a16="http://schemas.microsoft.com/office/drawing/2014/main" id="{B1802F6F-41B8-D312-35EE-F3255A6B2A57}"/>
              </a:ext>
            </a:extLst>
          </p:cNvPr>
          <p:cNvSpPr/>
          <p:nvPr userDrawn="1"/>
        </p:nvSpPr>
        <p:spPr>
          <a:xfrm>
            <a:off x="414591" y="4640943"/>
            <a:ext cx="11221727" cy="849637"/>
          </a:xfrm>
          <a:custGeom>
            <a:avLst/>
            <a:gdLst>
              <a:gd name="connsiteX0" fmla="*/ 0 w 10103944"/>
              <a:gd name="connsiteY0" fmla="*/ 0 h 475722"/>
              <a:gd name="connsiteX1" fmla="*/ 10103944 w 10103944"/>
              <a:gd name="connsiteY1" fmla="*/ 0 h 475722"/>
              <a:gd name="connsiteX2" fmla="*/ 10103944 w 10103944"/>
              <a:gd name="connsiteY2" fmla="*/ 475722 h 475722"/>
              <a:gd name="connsiteX3" fmla="*/ 0 w 10103944"/>
              <a:gd name="connsiteY3" fmla="*/ 475722 h 475722"/>
              <a:gd name="connsiteX4" fmla="*/ 0 w 10103944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3944" h="475722">
                <a:moveTo>
                  <a:pt x="0" y="0"/>
                </a:moveTo>
                <a:lnTo>
                  <a:pt x="10103944" y="0"/>
                </a:lnTo>
                <a:lnTo>
                  <a:pt x="10103944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841527"/>
              <a:satOff val="-40005"/>
              <a:lumOff val="-10784"/>
              <a:alphaOff val="0"/>
            </a:schemeClr>
          </a:fillRef>
          <a:effectRef idx="0">
            <a:schemeClr val="accent5">
              <a:hueOff val="841527"/>
              <a:satOff val="-40005"/>
              <a:lumOff val="-1078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de-DE" sz="1700" b="1" cap="all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Ea</a:t>
            </a:r>
            <a:r>
              <a:rPr lang="de-DE" sz="1700" b="1" cap="all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tempo </a:t>
            </a:r>
            <a:r>
              <a:rPr lang="de-DE" sz="1700" b="1" cap="all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porit</a:t>
            </a:r>
            <a:r>
              <a:rPr lang="de-DE" sz="1700" b="1" cap="all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b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et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eumquo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que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plit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quistrum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iduci</a:t>
            </a:r>
            <a:endParaRPr lang="de-DE" sz="17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Freihandform 2">
            <a:extLst>
              <a:ext uri="{FF2B5EF4-FFF2-40B4-BE49-F238E27FC236}">
                <a16:creationId xmlns:a16="http://schemas.microsoft.com/office/drawing/2014/main" id="{16B7A2E5-9F32-202F-D72C-A3707A4B136C}"/>
              </a:ext>
            </a:extLst>
          </p:cNvPr>
          <p:cNvSpPr/>
          <p:nvPr userDrawn="1"/>
        </p:nvSpPr>
        <p:spPr>
          <a:xfrm>
            <a:off x="414590" y="5615864"/>
            <a:ext cx="11221727" cy="849637"/>
          </a:xfrm>
          <a:custGeom>
            <a:avLst/>
            <a:gdLst>
              <a:gd name="connsiteX0" fmla="*/ 0 w 10103944"/>
              <a:gd name="connsiteY0" fmla="*/ 0 h 475722"/>
              <a:gd name="connsiteX1" fmla="*/ 10103944 w 10103944"/>
              <a:gd name="connsiteY1" fmla="*/ 0 h 475722"/>
              <a:gd name="connsiteX2" fmla="*/ 10103944 w 10103944"/>
              <a:gd name="connsiteY2" fmla="*/ 475722 h 475722"/>
              <a:gd name="connsiteX3" fmla="*/ 0 w 10103944"/>
              <a:gd name="connsiteY3" fmla="*/ 475722 h 475722"/>
              <a:gd name="connsiteX4" fmla="*/ 0 w 10103944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3944" h="475722">
                <a:moveTo>
                  <a:pt x="0" y="0"/>
                </a:moveTo>
                <a:lnTo>
                  <a:pt x="10103944" y="0"/>
                </a:lnTo>
                <a:lnTo>
                  <a:pt x="10103944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841527"/>
              <a:satOff val="-40005"/>
              <a:lumOff val="-10784"/>
              <a:alphaOff val="0"/>
            </a:schemeClr>
          </a:fillRef>
          <a:effectRef idx="0">
            <a:schemeClr val="accent5">
              <a:hueOff val="841527"/>
              <a:satOff val="-40005"/>
              <a:lumOff val="-1078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de-DE" sz="1700" b="1" cap="all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Ea</a:t>
            </a:r>
            <a:r>
              <a:rPr lang="de-DE" sz="1700" b="1" cap="all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tempo </a:t>
            </a:r>
            <a:r>
              <a:rPr lang="de-DE" sz="1700" b="1" cap="all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porit</a:t>
            </a:r>
            <a:r>
              <a:rPr lang="de-DE" sz="1700" b="1" cap="all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b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et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eumquo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que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plit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quistrum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iduci</a:t>
            </a:r>
            <a:endParaRPr lang="de-DE" sz="17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955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_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023EB728-8F6A-061E-1AC0-894F74CAC5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95" y="1011932"/>
            <a:ext cx="9539605" cy="998537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r>
              <a:rPr lang="en-US" noProof="0" dirty="0"/>
              <a:t>Unit title</a:t>
            </a:r>
          </a:p>
        </p:txBody>
      </p:sp>
      <p:sp>
        <p:nvSpPr>
          <p:cNvPr id="16" name="Textplatzhalter 9">
            <a:extLst>
              <a:ext uri="{FF2B5EF4-FFF2-40B4-BE49-F238E27FC236}">
                <a16:creationId xmlns:a16="http://schemas.microsoft.com/office/drawing/2014/main" id="{B0BA0248-68BE-28DE-0EEC-23D754DC80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9095" y="2083592"/>
            <a:ext cx="9539605" cy="927237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r>
              <a:rPr lang="en-US" noProof="0" dirty="0"/>
              <a:t>Unit title</a:t>
            </a:r>
          </a:p>
        </p:txBody>
      </p:sp>
      <p:sp>
        <p:nvSpPr>
          <p:cNvPr id="17" name="Textplatzhalter 9">
            <a:extLst>
              <a:ext uri="{FF2B5EF4-FFF2-40B4-BE49-F238E27FC236}">
                <a16:creationId xmlns:a16="http://schemas.microsoft.com/office/drawing/2014/main" id="{F14BA508-EAB7-91DC-3532-A075854B16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095" y="3095234"/>
            <a:ext cx="9539605" cy="950590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Delete unused item</a:t>
            </a:r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F3FFCB26-9729-977E-E987-94CC63BC8C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9095" y="4119568"/>
            <a:ext cx="9539605" cy="950590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Delete unused item</a:t>
            </a:r>
          </a:p>
        </p:txBody>
      </p:sp>
      <p:sp>
        <p:nvSpPr>
          <p:cNvPr id="19" name="Textplatzhalter 9">
            <a:extLst>
              <a:ext uri="{FF2B5EF4-FFF2-40B4-BE49-F238E27FC236}">
                <a16:creationId xmlns:a16="http://schemas.microsoft.com/office/drawing/2014/main" id="{2FD5B1A4-1338-9ADC-0141-44141CB5F0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9095" y="5138924"/>
            <a:ext cx="9539605" cy="987694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Delete unused item</a:t>
            </a:r>
          </a:p>
        </p:txBody>
      </p:sp>
      <p:sp>
        <p:nvSpPr>
          <p:cNvPr id="20" name="Textplatzhalter 9">
            <a:extLst>
              <a:ext uri="{FF2B5EF4-FFF2-40B4-BE49-F238E27FC236}">
                <a16:creationId xmlns:a16="http://schemas.microsoft.com/office/drawing/2014/main" id="{A63ED18E-B2F1-A658-6017-A9DC8CEFE9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515182" y="1014831"/>
            <a:ext cx="1255714" cy="995638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6</a:t>
            </a:r>
          </a:p>
        </p:txBody>
      </p:sp>
      <p:sp>
        <p:nvSpPr>
          <p:cNvPr id="21" name="Textplatzhalter 9">
            <a:extLst>
              <a:ext uri="{FF2B5EF4-FFF2-40B4-BE49-F238E27FC236}">
                <a16:creationId xmlns:a16="http://schemas.microsoft.com/office/drawing/2014/main" id="{A11C6399-5E43-43D8-1DCE-972A176AA6C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15182" y="2083592"/>
            <a:ext cx="1255714" cy="927237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7</a:t>
            </a:r>
          </a:p>
        </p:txBody>
      </p:sp>
      <p:sp>
        <p:nvSpPr>
          <p:cNvPr id="22" name="Textplatzhalter 9">
            <a:extLst>
              <a:ext uri="{FF2B5EF4-FFF2-40B4-BE49-F238E27FC236}">
                <a16:creationId xmlns:a16="http://schemas.microsoft.com/office/drawing/2014/main" id="{8CCC8585-F99C-5465-DCED-1DEAFF92A4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15182" y="3100212"/>
            <a:ext cx="1255714" cy="950589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8</a:t>
            </a:r>
          </a:p>
        </p:txBody>
      </p:sp>
      <p:sp>
        <p:nvSpPr>
          <p:cNvPr id="23" name="Textplatzhalter 9">
            <a:extLst>
              <a:ext uri="{FF2B5EF4-FFF2-40B4-BE49-F238E27FC236}">
                <a16:creationId xmlns:a16="http://schemas.microsoft.com/office/drawing/2014/main" id="{C4673F9A-2D2C-A168-14AC-8E2EED790B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15182" y="4119567"/>
            <a:ext cx="1255714" cy="95059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9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45EF674B-39D3-0830-14C4-8F9AB36A4A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515182" y="5138923"/>
            <a:ext cx="1255714" cy="987694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10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31A4ABE5-A638-A5F2-DD17-ED31906FFE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Topic Outline</a:t>
            </a:r>
          </a:p>
        </p:txBody>
      </p:sp>
    </p:spTree>
    <p:extLst>
      <p:ext uri="{BB962C8B-B14F-4D97-AF65-F5344CB8AC3E}">
        <p14:creationId xmlns:p14="http://schemas.microsoft.com/office/powerpoint/2010/main" val="725535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cast_Titel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13">
            <a:extLst>
              <a:ext uri="{FF2B5EF4-FFF2-40B4-BE49-F238E27FC236}">
                <a16:creationId xmlns:a16="http://schemas.microsoft.com/office/drawing/2014/main" id="{94F4FBC7-3174-37D3-4FCF-4AFE29E93EF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2492901"/>
            <a:ext cx="4812957" cy="726024"/>
          </a:xfrm>
          <a:solidFill>
            <a:schemeClr val="bg1"/>
          </a:solidFill>
          <a:ln>
            <a:noFill/>
          </a:ln>
        </p:spPr>
        <p:txBody>
          <a:bodyPr vert="horz" wrap="none" lIns="108000" tIns="0" rIns="108000" bIns="72000" rtlCol="0" anchor="ctr">
            <a:spAutoFit/>
          </a:bodyPr>
          <a:lstStyle>
            <a:lvl1pPr algn="l">
              <a:defRPr kumimoji="0" lang="de-DE" sz="3800" b="1" i="0" u="none" strike="noStrike" cap="all" spc="-2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noProof="0" dirty="0"/>
              <a:t>1. Line title of unit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6BAA7CB9-354D-A6C5-EC09-7740224643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" y="3276064"/>
            <a:ext cx="4812957" cy="72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108000" tIns="0" rIns="108000" bIns="72000" rtlCol="0" anchor="ctr">
            <a:spAutoFit/>
          </a:bodyPr>
          <a:lstStyle>
            <a:lvl1pPr>
              <a:defRPr kumimoji="0" lang="de-DE" sz="3800" b="1" i="0" u="none" strike="noStrike" cap="all" spc="-2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noProof="0" dirty="0"/>
              <a:t>2. Line title of unit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547274E-419E-9421-A430-1A7E95CA3069}"/>
              </a:ext>
            </a:extLst>
          </p:cNvPr>
          <p:cNvSpPr txBox="1"/>
          <p:nvPr userDrawn="1"/>
        </p:nvSpPr>
        <p:spPr>
          <a:xfrm>
            <a:off x="866274" y="1812758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de-DE" b="1" i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700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_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DA5A764-688C-F849-A0C8-A288FCF71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691" y="243227"/>
            <a:ext cx="1100308" cy="1100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FDF7296-0CC5-6ED7-0925-5D8F1D79DFA1}"/>
              </a:ext>
            </a:extLst>
          </p:cNvPr>
          <p:cNvSpPr txBox="1"/>
          <p:nvPr userDrawn="1"/>
        </p:nvSpPr>
        <p:spPr>
          <a:xfrm>
            <a:off x="902043" y="642551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de-DE" b="1" i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4D4618B0-F49E-A3E9-75B2-EA834CBC11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LEARNING OBJECTIVES</a:t>
            </a:r>
            <a:endParaRPr lang="en-US" b="1" i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9971CDA-7551-D712-3F97-D6E5C0A14C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0687" y="1019175"/>
            <a:ext cx="9553575" cy="5149850"/>
          </a:xfrm>
        </p:spPr>
        <p:txBody>
          <a:bodyPr/>
          <a:lstStyle>
            <a:lvl1pPr marL="457200" indent="-457200">
              <a:lnSpc>
                <a:spcPct val="120000"/>
              </a:lnSpc>
              <a:buFont typeface="Symbol" pitchFamily="2" charset="2"/>
              <a:buChar char="-"/>
              <a:defRPr sz="24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24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24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</p:spTree>
    <p:extLst>
      <p:ext uri="{BB962C8B-B14F-4D97-AF65-F5344CB8AC3E}">
        <p14:creationId xmlns:p14="http://schemas.microsoft.com/office/powerpoint/2010/main" val="1661474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_Explan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3B03E04-BFD1-3891-99FC-6134B63371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691" y="248596"/>
            <a:ext cx="1100308" cy="1100308"/>
          </a:xfrm>
          <a:prstGeom prst="rect">
            <a:avLst/>
          </a:prstGeom>
        </p:spPr>
      </p:pic>
      <p:sp>
        <p:nvSpPr>
          <p:cNvPr id="4" name="Textplatzhalter 2">
            <a:extLst>
              <a:ext uri="{FF2B5EF4-FFF2-40B4-BE49-F238E27FC236}">
                <a16:creationId xmlns:a16="http://schemas.microsoft.com/office/drawing/2014/main" id="{54A5E9D9-9DE0-D793-3AAC-ECEF39246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SIMPLE EXPLANATION</a:t>
            </a:r>
            <a:endParaRPr lang="en-US" b="1" i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E164E7B8-57D1-9670-E17E-5ABBD34793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0687" y="1019175"/>
            <a:ext cx="9553575" cy="5149850"/>
          </a:xfrm>
        </p:spPr>
        <p:txBody>
          <a:bodyPr/>
          <a:lstStyle>
            <a:lvl1pPr marL="457200" indent="-457200">
              <a:buFont typeface="Symbol" pitchFamily="2" charset="2"/>
              <a:buChar char="-"/>
              <a:defRPr sz="24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24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24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</p:spTree>
    <p:extLst>
      <p:ext uri="{BB962C8B-B14F-4D97-AF65-F5344CB8AC3E}">
        <p14:creationId xmlns:p14="http://schemas.microsoft.com/office/powerpoint/2010/main" val="826289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Source text: Author's surname, YYYY, S  123 </a:t>
            </a:r>
            <a:br>
              <a:rPr lang="en-US" noProof="0" dirty="0"/>
            </a:br>
            <a:r>
              <a:rPr lang="en-US" noProof="0" dirty="0"/>
              <a:t>Source figure: Author's surname, YYYY </a:t>
            </a:r>
          </a:p>
        </p:txBody>
      </p:sp>
      <p:sp>
        <p:nvSpPr>
          <p:cNvPr id="2" name="Textplatzhalter 10">
            <a:extLst>
              <a:ext uri="{FF2B5EF4-FFF2-40B4-BE49-F238E27FC236}">
                <a16:creationId xmlns:a16="http://schemas.microsoft.com/office/drawing/2014/main" id="{E555E73A-1C0B-94C0-1EE0-0A4EB0FA3E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1020592"/>
            <a:ext cx="11350311" cy="5113508"/>
          </a:xfrm>
          <a:prstGeom prst="rect">
            <a:avLst/>
          </a:prstGeom>
          <a:ln>
            <a:noFill/>
          </a:ln>
        </p:spPr>
        <p:txBody>
          <a:bodyPr/>
          <a:lstStyle>
            <a:lvl1pPr marL="457200" indent="-457200">
              <a:buFont typeface="Symbol" pitchFamily="2" charset="2"/>
              <a:buChar char="-"/>
              <a:defRPr sz="32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32 pt.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1C50D73-D8AA-7FF8-5D12-275B72264E85}"/>
              </a:ext>
            </a:extLst>
          </p:cNvPr>
          <p:cNvSpPr txBox="1"/>
          <p:nvPr userDrawn="1"/>
        </p:nvSpPr>
        <p:spPr>
          <a:xfrm>
            <a:off x="2095018" y="335666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de-DE" b="1" i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0B946CFF-395B-4255-07F8-227AED34C3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6400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0">
            <a:extLst>
              <a:ext uri="{FF2B5EF4-FFF2-40B4-BE49-F238E27FC236}">
                <a16:creationId xmlns:a16="http://schemas.microsoft.com/office/drawing/2014/main" id="{E555E73A-1C0B-94C0-1EE0-0A4EB0FA3E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1020592"/>
            <a:ext cx="11350311" cy="5113508"/>
          </a:xfrm>
          <a:prstGeom prst="rect">
            <a:avLst/>
          </a:prstGeom>
          <a:ln>
            <a:noFill/>
          </a:ln>
        </p:spPr>
        <p:txBody>
          <a:bodyPr/>
          <a:lstStyle>
            <a:lvl1pPr marL="457200" indent="-457200">
              <a:buFont typeface="Symbol" pitchFamily="2" charset="2"/>
              <a:buChar char="-"/>
              <a:defRPr sz="32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32 pt.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1C50D73-D8AA-7FF8-5D12-275B72264E85}"/>
              </a:ext>
            </a:extLst>
          </p:cNvPr>
          <p:cNvSpPr txBox="1"/>
          <p:nvPr userDrawn="1"/>
        </p:nvSpPr>
        <p:spPr>
          <a:xfrm>
            <a:off x="2095018" y="335666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de-DE" b="1" i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DDBAA3F-4139-418C-F2BB-6F100871F172}"/>
              </a:ext>
            </a:extLst>
          </p:cNvPr>
          <p:cNvSpPr txBox="1"/>
          <p:nvPr userDrawn="1"/>
        </p:nvSpPr>
        <p:spPr>
          <a:xfrm>
            <a:off x="420687" y="337552"/>
            <a:ext cx="1012187" cy="248399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108000" tIns="0" rIns="108000" bIns="0" rtlCol="0" anchor="ctr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sz="1400" b="1" i="0" noProof="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98288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254730E7-D1FB-06FC-1DE9-9630E18BC6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lnSpc>
                <a:spcPct val="120000"/>
              </a:lnSpc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Source text: Author's surname, YYYY, S  123 </a:t>
            </a:r>
            <a:br>
              <a:rPr lang="en-US" noProof="0" dirty="0"/>
            </a:br>
            <a:r>
              <a:rPr lang="en-US" noProof="0" dirty="0"/>
              <a:t>Source figure: Author's surname, YYYY </a:t>
            </a:r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0B707E78-B684-7038-3EDA-0DF038E0D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88" y="1018141"/>
            <a:ext cx="11350208" cy="511214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457200" indent="-457200">
              <a:lnSpc>
                <a:spcPct val="120000"/>
              </a:lnSpc>
              <a:spcBef>
                <a:spcPts val="0"/>
              </a:spcBef>
              <a:buClr>
                <a:schemeClr val="accent5"/>
              </a:buClr>
              <a:buFont typeface="Symbol" pitchFamily="2" charset="2"/>
              <a:buChar char="-"/>
            </a:pPr>
            <a:r>
              <a:rPr lang="en-US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First level, list, Source Sans Pro Regular, 32 pt.</a:t>
            </a:r>
          </a:p>
          <a:p>
            <a:pPr marL="638175" lvl="1" indent="-457200">
              <a:buClr>
                <a:schemeClr val="accent5"/>
              </a:buClr>
              <a:buFont typeface="Symbol" pitchFamily="2" charset="2"/>
              <a:buChar char="-"/>
            </a:pPr>
            <a:r>
              <a:rPr lang="en-US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Second </a:t>
            </a:r>
            <a:r>
              <a:rPr lang="en-US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level</a:t>
            </a:r>
            <a:r>
              <a:rPr lang="en-US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Source Sans Pro Regular, 28 pt. </a:t>
            </a:r>
          </a:p>
          <a:p>
            <a:pPr marL="819150" lvl="2" indent="-457200">
              <a:buClr>
                <a:schemeClr val="accent5"/>
              </a:buClr>
              <a:buFont typeface="Symbol" pitchFamily="2" charset="2"/>
              <a:buChar char="-"/>
            </a:pPr>
            <a:r>
              <a:rPr lang="en-US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Third </a:t>
            </a:r>
            <a:r>
              <a:rPr lang="en-US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level</a:t>
            </a:r>
            <a:r>
              <a:rPr lang="en-US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Source Sans Pro Regular, 24 pt.</a:t>
            </a:r>
          </a:p>
          <a:p>
            <a:pPr marL="1000125" lvl="3" indent="-457200">
              <a:buClr>
                <a:schemeClr val="accent5"/>
              </a:buClr>
              <a:buFont typeface="Symbol" pitchFamily="2" charset="2"/>
              <a:buChar char="-"/>
            </a:pPr>
            <a:r>
              <a:rPr lang="en-US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Fourth </a:t>
            </a:r>
            <a:r>
              <a:rPr lang="en-US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level</a:t>
            </a:r>
            <a:r>
              <a:rPr lang="en-US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Source Sans Pro Regular, 20 pt.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Symbol" pitchFamily="2" charset="2"/>
              <a:buChar char="-"/>
            </a:pPr>
            <a:endParaRPr lang="en-US" i="0" noProof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824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862" r:id="rId2"/>
    <p:sldLayoutId id="2147483870" r:id="rId3"/>
    <p:sldLayoutId id="2147483863" r:id="rId4"/>
    <p:sldLayoutId id="2147483864" r:id="rId5"/>
    <p:sldLayoutId id="2147483866" r:id="rId6"/>
    <p:sldLayoutId id="2147483865" r:id="rId7"/>
    <p:sldLayoutId id="2147483815" r:id="rId8"/>
    <p:sldLayoutId id="2147483878" r:id="rId9"/>
    <p:sldLayoutId id="2147483814" r:id="rId10"/>
    <p:sldLayoutId id="2147483873" r:id="rId11"/>
    <p:sldLayoutId id="2147483811" r:id="rId12"/>
    <p:sldLayoutId id="2147483871" r:id="rId13"/>
    <p:sldLayoutId id="2147483875" r:id="rId14"/>
    <p:sldLayoutId id="2147483876" r:id="rId15"/>
    <p:sldLayoutId id="2147483879" r:id="rId16"/>
    <p:sldLayoutId id="2147483877" r:id="rId17"/>
    <p:sldLayoutId id="2147483880" r:id="rId18"/>
    <p:sldLayoutId id="2147483881" r:id="rId19"/>
    <p:sldLayoutId id="2147483872" r:id="rId20"/>
    <p:sldLayoutId id="2147483869" r:id="rId21"/>
    <p:sldLayoutId id="2147483812" r:id="rId22"/>
    <p:sldLayoutId id="2147483868" r:id="rId23"/>
    <p:sldLayoutId id="2147483809" r:id="rId24"/>
    <p:sldLayoutId id="2147483810" r:id="rId25"/>
    <p:sldLayoutId id="2147483761" r:id="rId26"/>
    <p:sldLayoutId id="2147483808" r:id="rId27"/>
    <p:sldLayoutId id="2147483749" r:id="rId28"/>
    <p:sldLayoutId id="2147483748" r:id="rId29"/>
    <p:sldLayoutId id="2147483750" r:id="rId30"/>
    <p:sldLayoutId id="2147483746" r:id="rId31"/>
    <p:sldLayoutId id="2147483745" r:id="rId32"/>
    <p:sldLayoutId id="2147483751" r:id="rId33"/>
    <p:sldLayoutId id="2147483743" r:id="rId34"/>
    <p:sldLayoutId id="2147483755" r:id="rId35"/>
    <p:sldLayoutId id="2147483756" r:id="rId36"/>
    <p:sldLayoutId id="2147483867" r:id="rId3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Clr>
          <a:schemeClr val="accent5"/>
        </a:buClr>
        <a:buFontTx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180975" indent="0" algn="l" defTabSz="914400" rtl="0" eaLnBrk="1" latinLnBrk="0" hangingPunct="1">
        <a:lnSpc>
          <a:spcPct val="120000"/>
        </a:lnSpc>
        <a:spcBef>
          <a:spcPts val="200"/>
        </a:spcBef>
        <a:buClr>
          <a:schemeClr val="accent5"/>
        </a:buClr>
        <a:buFontTx/>
        <a:buNone/>
        <a:defRPr sz="2800" b="0" i="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2pPr>
      <a:lvl3pPr marL="361950" indent="0" algn="l" defTabSz="914400" rtl="0" eaLnBrk="1" latinLnBrk="0" hangingPunct="1">
        <a:lnSpc>
          <a:spcPct val="120000"/>
        </a:lnSpc>
        <a:spcBef>
          <a:spcPts val="200"/>
        </a:spcBef>
        <a:buClr>
          <a:schemeClr val="accent5"/>
        </a:buClr>
        <a:buFontTx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0800" indent="0" algn="l" defTabSz="914400" rtl="0" eaLnBrk="1" latinLnBrk="0" hangingPunct="1">
        <a:lnSpc>
          <a:spcPct val="120000"/>
        </a:lnSpc>
        <a:spcBef>
          <a:spcPts val="200"/>
        </a:spcBef>
        <a:buClr>
          <a:schemeClr val="accent5"/>
        </a:buClr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3F0D2B-A3D1-569A-853D-FC1B958A1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84;p18">
            <a:extLst>
              <a:ext uri="{FF2B5EF4-FFF2-40B4-BE49-F238E27FC236}">
                <a16:creationId xmlns:a16="http://schemas.microsoft.com/office/drawing/2014/main" id="{AA2E033F-8107-3228-30C7-7289890A9B73}"/>
              </a:ext>
            </a:extLst>
          </p:cNvPr>
          <p:cNvSpPr txBox="1"/>
          <p:nvPr/>
        </p:nvSpPr>
        <p:spPr>
          <a:xfrm>
            <a:off x="1647019" y="2426001"/>
            <a:ext cx="9265185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5200" dirty="0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Inheritance &amp; Polymorphism</a:t>
            </a:r>
            <a:endParaRPr kumimoji="0" sz="52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highlight>
                <a:srgbClr val="FFFFFF"/>
              </a:highlight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 Light"/>
            </a:endParaRPr>
          </a:p>
        </p:txBody>
      </p:sp>
      <p:sp>
        <p:nvSpPr>
          <p:cNvPr id="13" name="Google Shape;84;p18">
            <a:extLst>
              <a:ext uri="{FF2B5EF4-FFF2-40B4-BE49-F238E27FC236}">
                <a16:creationId xmlns:a16="http://schemas.microsoft.com/office/drawing/2014/main" id="{EAC7588B-78AC-E809-989A-7284BB3FAC63}"/>
              </a:ext>
            </a:extLst>
          </p:cNvPr>
          <p:cNvSpPr txBox="1"/>
          <p:nvPr/>
        </p:nvSpPr>
        <p:spPr>
          <a:xfrm>
            <a:off x="2137215" y="1009153"/>
            <a:ext cx="7596201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Course: Object Oriented Programming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rgbClr val="292728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32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 Ligh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C445205-2A82-9F3B-EDFF-6972AA952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448" y="194105"/>
            <a:ext cx="2907103" cy="815048"/>
          </a:xfrm>
          <a:prstGeom prst="rect">
            <a:avLst/>
          </a:prstGeom>
        </p:spPr>
      </p:pic>
      <p:sp>
        <p:nvSpPr>
          <p:cNvPr id="4" name="Google Shape;84;p18">
            <a:extLst>
              <a:ext uri="{FF2B5EF4-FFF2-40B4-BE49-F238E27FC236}">
                <a16:creationId xmlns:a16="http://schemas.microsoft.com/office/drawing/2014/main" id="{B5D749DF-617D-A19B-BB79-7317ABEF2EF9}"/>
              </a:ext>
            </a:extLst>
          </p:cNvPr>
          <p:cNvSpPr txBox="1"/>
          <p:nvPr/>
        </p:nvSpPr>
        <p:spPr>
          <a:xfrm>
            <a:off x="829063" y="4993759"/>
            <a:ext cx="10533872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Evis Plaku</a:t>
            </a:r>
            <a:endParaRPr kumimoji="0" sz="2600" b="0" i="0" u="none" strike="noStrike" kern="0" cap="none" spc="0" normalizeH="0" baseline="0" noProof="0" dirty="0">
              <a:ln>
                <a:noFill/>
              </a:ln>
              <a:effectLst/>
              <a:highlight>
                <a:srgbClr val="FFFFFF"/>
              </a:highlight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 Light"/>
            </a:endParaRPr>
          </a:p>
        </p:txBody>
      </p:sp>
      <p:sp>
        <p:nvSpPr>
          <p:cNvPr id="2" name="Google Shape;84;p18">
            <a:extLst>
              <a:ext uri="{FF2B5EF4-FFF2-40B4-BE49-F238E27FC236}">
                <a16:creationId xmlns:a16="http://schemas.microsoft.com/office/drawing/2014/main" id="{84CCDBB2-E21C-99F4-8468-B8648B9FB80A}"/>
              </a:ext>
            </a:extLst>
          </p:cNvPr>
          <p:cNvSpPr txBox="1"/>
          <p:nvPr/>
        </p:nvSpPr>
        <p:spPr>
          <a:xfrm>
            <a:off x="1012675" y="3241049"/>
            <a:ext cx="10533872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Reuse the common, specialize the rest</a:t>
            </a:r>
            <a:endParaRPr kumimoji="0" sz="3800" b="0" i="0" u="none" strike="noStrike" kern="0" cap="none" spc="0" normalizeH="0" baseline="0" noProof="0" dirty="0">
              <a:ln>
                <a:noFill/>
              </a:ln>
              <a:effectLst/>
              <a:highlight>
                <a:srgbClr val="FFFFFF"/>
              </a:highlight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635126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BEE87-86EA-36A3-6012-AB9FCBD3C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28052F-8161-ACA1-D7BD-7B73364588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7693" y="2217612"/>
            <a:ext cx="6820371" cy="1572408"/>
          </a:xfrm>
        </p:spPr>
        <p:txBody>
          <a:bodyPr/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protected</a:t>
            </a:r>
            <a:r>
              <a:rPr lang="en-US" sz="2800" dirty="0"/>
              <a:t> allows subclasses </a:t>
            </a:r>
            <a:br>
              <a:rPr lang="en-US" sz="2800" dirty="0"/>
            </a:br>
            <a:r>
              <a:rPr lang="en-US" sz="2800" dirty="0"/>
              <a:t>to access these fields directly</a:t>
            </a:r>
          </a:p>
          <a:p>
            <a:endParaRPr lang="en-US" sz="2800" dirty="0"/>
          </a:p>
          <a:p>
            <a:r>
              <a:rPr lang="en-US" sz="2800" dirty="0"/>
              <a:t>Constructor initializes common</a:t>
            </a:r>
            <a:br>
              <a:rPr lang="en-US" sz="2800" dirty="0"/>
            </a:br>
            <a:r>
              <a:rPr lang="en-US" sz="2800" dirty="0"/>
              <a:t> data every person needs</a:t>
            </a:r>
          </a:p>
          <a:p>
            <a:endParaRPr lang="en-US" sz="2800" dirty="0"/>
          </a:p>
          <a:p>
            <a:r>
              <a:rPr lang="en-US" sz="2800" dirty="0" err="1">
                <a:latin typeface="Consolas" panose="020B0609020204030204" pitchFamily="49" charset="0"/>
              </a:rPr>
              <a:t>displayInfo</a:t>
            </a:r>
            <a:r>
              <a:rPr lang="en-US" sz="2800" dirty="0">
                <a:latin typeface="Consolas" panose="020B0609020204030204" pitchFamily="49" charset="0"/>
              </a:rPr>
              <a:t>() </a:t>
            </a:r>
            <a:r>
              <a:rPr lang="en-US" sz="2800" dirty="0"/>
              <a:t>provides </a:t>
            </a:r>
            <a:br>
              <a:rPr lang="en-US" sz="2800" dirty="0"/>
            </a:br>
            <a:r>
              <a:rPr lang="en-US" sz="2800" dirty="0"/>
              <a:t>default behavior children can override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95C63E7-EC7F-D961-BDC7-1F3F05CB2A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Code example: person class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025D9C-4640-7DD2-BA02-3E563B8A5A9C}"/>
              </a:ext>
            </a:extLst>
          </p:cNvPr>
          <p:cNvSpPr txBox="1"/>
          <p:nvPr/>
        </p:nvSpPr>
        <p:spPr>
          <a:xfrm>
            <a:off x="2000542" y="842004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Base class 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defines common state </a:t>
            </a:r>
            <a:b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and behavior all people share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9C3C7C-5FC1-4218-58ED-AAFE6430F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894137D-9CB3-192C-D639-93ABB7587C8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909" t="15316" r="9976" b="14054"/>
          <a:stretch>
            <a:fillRect/>
          </a:stretch>
        </p:blipFill>
        <p:spPr>
          <a:xfrm>
            <a:off x="5378831" y="2447267"/>
            <a:ext cx="6565475" cy="3568729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0DA83B7-12C9-FCE0-C073-ECF942A42557}"/>
              </a:ext>
            </a:extLst>
          </p:cNvPr>
          <p:cNvSpPr/>
          <p:nvPr/>
        </p:nvSpPr>
        <p:spPr>
          <a:xfrm>
            <a:off x="5848325" y="3235844"/>
            <a:ext cx="2492488" cy="5294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rtlCol="0" anchor="ctr" anchorCtr="0">
            <a:noAutofit/>
          </a:bodyPr>
          <a:lstStyle/>
          <a:p>
            <a:pPr algn="l">
              <a:spcBef>
                <a:spcPts val="1800"/>
              </a:spcBef>
            </a:pPr>
            <a:endParaRPr lang="en-US" sz="1700" b="1" cap="all" dirty="0" err="1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3" name="Graphic 12" descr="Right pointing backhand index outline">
            <a:extLst>
              <a:ext uri="{FF2B5EF4-FFF2-40B4-BE49-F238E27FC236}">
                <a16:creationId xmlns:a16="http://schemas.microsoft.com/office/drawing/2014/main" id="{F1616161-6B68-225D-68DC-7A0D4FFED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 flipV="1">
            <a:off x="8661568" y="2971800"/>
            <a:ext cx="914400" cy="914400"/>
          </a:xfrm>
          <a:prstGeom prst="rect">
            <a:avLst/>
          </a:prstGeom>
        </p:spPr>
      </p:pic>
      <p:pic>
        <p:nvPicPr>
          <p:cNvPr id="15" name="Graphic 14" descr="Male profile outline">
            <a:extLst>
              <a:ext uri="{FF2B5EF4-FFF2-40B4-BE49-F238E27FC236}">
                <a16:creationId xmlns:a16="http://schemas.microsoft.com/office/drawing/2014/main" id="{75231F0A-D28F-055E-8531-28FC48B9B0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2960" y="842004"/>
            <a:ext cx="1058562" cy="105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37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C146C-9B27-904E-73DC-579C6D6E5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308AC8-4DD7-F4D5-EEA5-8BE1C8233D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7693" y="2217612"/>
            <a:ext cx="6820371" cy="1572408"/>
          </a:xfrm>
        </p:spPr>
        <p:txBody>
          <a:bodyPr/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extends</a:t>
            </a:r>
            <a:r>
              <a:rPr lang="en-US" sz="2800" dirty="0"/>
              <a:t> Person establishes </a:t>
            </a:r>
            <a:br>
              <a:rPr lang="en-US" sz="2800" dirty="0"/>
            </a:br>
            <a:r>
              <a:rPr lang="en-US" sz="2800" dirty="0"/>
              <a:t>inheritance relationship</a:t>
            </a:r>
          </a:p>
          <a:p>
            <a:endParaRPr lang="en-US" sz="2800" dirty="0"/>
          </a:p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super(name, age) </a:t>
            </a:r>
            <a:r>
              <a:rPr lang="en-US" sz="2800" dirty="0"/>
              <a:t>calls parent constructor to initialize inherited fields</a:t>
            </a:r>
          </a:p>
          <a:p>
            <a:endParaRPr lang="en-US" sz="2800" dirty="0"/>
          </a:p>
          <a:p>
            <a:r>
              <a:rPr lang="en-US" sz="2800" dirty="0"/>
              <a:t>Override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displayInfo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/>
              <a:t>to add student-specific details after parent information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201608D-5523-1515-3A7A-77A24BEA23F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Code example: Student extends person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05C715-1398-2BF9-90B3-465646403FCF}"/>
              </a:ext>
            </a:extLst>
          </p:cNvPr>
          <p:cNvSpPr txBox="1"/>
          <p:nvPr/>
        </p:nvSpPr>
        <p:spPr>
          <a:xfrm>
            <a:off x="2000542" y="842004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Student inherits Person's fields and adds student-specific data and behavior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B0BB0A-B82B-24FD-DFB6-CFD1DD74A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Programmer male outline">
            <a:extLst>
              <a:ext uri="{FF2B5EF4-FFF2-40B4-BE49-F238E27FC236}">
                <a16:creationId xmlns:a16="http://schemas.microsoft.com/office/drawing/2014/main" id="{ABF99D79-FF54-C127-4FE5-4CFF9CF42F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0811" y="842004"/>
            <a:ext cx="984422" cy="984422"/>
          </a:xfrm>
          <a:prstGeom prst="rect">
            <a:avLst/>
          </a:prstGeom>
        </p:spPr>
      </p:pic>
      <p:pic>
        <p:nvPicPr>
          <p:cNvPr id="7" name="Picture 6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57928814-9503-3FE8-1476-C4D108958E7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611" t="12278" r="10166" b="12080"/>
          <a:stretch>
            <a:fillRect/>
          </a:stretch>
        </p:blipFill>
        <p:spPr>
          <a:xfrm>
            <a:off x="6468431" y="2217613"/>
            <a:ext cx="5567049" cy="4417966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4A23E18-95E0-AC89-F4A4-66414E3A3C3B}"/>
              </a:ext>
            </a:extLst>
          </p:cNvPr>
          <p:cNvSpPr/>
          <p:nvPr/>
        </p:nvSpPr>
        <p:spPr>
          <a:xfrm>
            <a:off x="7821826" y="2644345"/>
            <a:ext cx="2369214" cy="334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rtlCol="0" anchor="ctr" anchorCtr="0">
            <a:noAutofit/>
          </a:bodyPr>
          <a:lstStyle/>
          <a:p>
            <a:pPr algn="l">
              <a:spcBef>
                <a:spcPts val="1800"/>
              </a:spcBef>
            </a:pPr>
            <a:endParaRPr lang="en-US" sz="1700" b="1" cap="all" dirty="0" err="1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2" name="Graphic 11" descr="Right pointing backhand index outline">
            <a:extLst>
              <a:ext uri="{FF2B5EF4-FFF2-40B4-BE49-F238E27FC236}">
                <a16:creationId xmlns:a16="http://schemas.microsoft.com/office/drawing/2014/main" id="{03E9BD9F-465E-7ABC-A0AA-D793868038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 flipV="1">
            <a:off x="10487602" y="26443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9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03A71-2ED9-8501-F67C-96A07624B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5CCE597-978A-8E9B-0C87-3791822367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7693" y="2217612"/>
            <a:ext cx="6820371" cy="1572408"/>
          </a:xfrm>
        </p:spPr>
        <p:txBody>
          <a:bodyPr/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super()</a:t>
            </a:r>
            <a:r>
              <a:rPr lang="en-US" sz="2800" dirty="0"/>
              <a:t> calls parent constructor; </a:t>
            </a:r>
            <a:br>
              <a:rPr lang="en-US" sz="2800" dirty="0"/>
            </a:br>
            <a:r>
              <a:rPr lang="en-US" sz="2800" u="sng" dirty="0"/>
              <a:t>must be first line in child constructor</a:t>
            </a:r>
          </a:p>
          <a:p>
            <a:pPr marL="0" indent="0">
              <a:buNone/>
            </a:pPr>
            <a:endParaRPr lang="en-US" sz="2800" u="sng" dirty="0"/>
          </a:p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super().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methodName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dirty="0"/>
              <a:t>calls parent's version of an overridden method</a:t>
            </a:r>
          </a:p>
          <a:p>
            <a:endParaRPr lang="en-US" sz="2800" dirty="0"/>
          </a:p>
          <a:p>
            <a:r>
              <a:rPr lang="en-US" sz="2800" dirty="0"/>
              <a:t>Ensures parent initialization happens before child adds its own setup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9964957-FF05-D170-3581-DC4659A68FB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The super keyword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03DEC5-2479-39F0-9710-22BF5DBFA4CF}"/>
              </a:ext>
            </a:extLst>
          </p:cNvPr>
          <p:cNvSpPr txBox="1"/>
          <p:nvPr/>
        </p:nvSpPr>
        <p:spPr>
          <a:xfrm>
            <a:off x="2000542" y="842004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Access parent constructors and methods from within child classes using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super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51F300-B21B-0821-418A-BE37D903F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10" name="Graphic 9" descr="Excellent outline">
            <a:extLst>
              <a:ext uri="{FF2B5EF4-FFF2-40B4-BE49-F238E27FC236}">
                <a16:creationId xmlns:a16="http://schemas.microsoft.com/office/drawing/2014/main" id="{2455D0E2-F79D-A7E6-7F94-80FB124BD1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449" y="923413"/>
            <a:ext cx="914400" cy="914400"/>
          </a:xfrm>
          <a:prstGeom prst="rect">
            <a:avLst/>
          </a:prstGeom>
        </p:spPr>
      </p:pic>
      <p:pic>
        <p:nvPicPr>
          <p:cNvPr id="13" name="Picture 12" descr="A red and orange line drawing of people&#10;&#10;AI-generated content may be incorrect.">
            <a:extLst>
              <a:ext uri="{FF2B5EF4-FFF2-40B4-BE49-F238E27FC236}">
                <a16:creationId xmlns:a16="http://schemas.microsoft.com/office/drawing/2014/main" id="{95AFE7E1-64D8-E534-534A-13B2CF463C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6135" y="2409567"/>
            <a:ext cx="3842951" cy="38429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98D3F00-4E61-333E-0516-8992CE75D7D9}"/>
              </a:ext>
            </a:extLst>
          </p:cNvPr>
          <p:cNvSpPr txBox="1"/>
          <p:nvPr/>
        </p:nvSpPr>
        <p:spPr>
          <a:xfrm>
            <a:off x="8686799" y="4547287"/>
            <a:ext cx="19779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super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32306-330C-F5F6-AB87-100F70656510}"/>
              </a:ext>
            </a:extLst>
          </p:cNvPr>
          <p:cNvSpPr txBox="1"/>
          <p:nvPr/>
        </p:nvSpPr>
        <p:spPr>
          <a:xfrm>
            <a:off x="9061620" y="2633238"/>
            <a:ext cx="19779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Parent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9A8DB2-8BFA-E120-CA92-FD0764FA669C}"/>
              </a:ext>
            </a:extLst>
          </p:cNvPr>
          <p:cNvSpPr txBox="1"/>
          <p:nvPr/>
        </p:nvSpPr>
        <p:spPr>
          <a:xfrm>
            <a:off x="7697841" y="5554331"/>
            <a:ext cx="19779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Child</a:t>
            </a:r>
          </a:p>
        </p:txBody>
      </p:sp>
    </p:spTree>
    <p:extLst>
      <p:ext uri="{BB962C8B-B14F-4D97-AF65-F5344CB8AC3E}">
        <p14:creationId xmlns:p14="http://schemas.microsoft.com/office/powerpoint/2010/main" val="2453190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19D18-9007-CAA3-48BD-82BCEEB28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4B9696E-9E21-0FD3-FB77-970B9E3595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Method overriding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15E483-1D22-B214-B231-805E43DD811A}"/>
              </a:ext>
            </a:extLst>
          </p:cNvPr>
          <p:cNvSpPr txBox="1"/>
          <p:nvPr/>
        </p:nvSpPr>
        <p:spPr>
          <a:xfrm>
            <a:off x="2000542" y="842004"/>
            <a:ext cx="849246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Children replace parent method implementations to provide specialized behavior</a:t>
            </a:r>
            <a:endParaRPr lang="en-US" sz="3200" dirty="0">
              <a:solidFill>
                <a:schemeClr val="accent5">
                  <a:lumMod val="7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F1005B-6507-B1F5-C861-0E2FEC227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5D144BE-B1EC-1FCD-6722-0538E997D0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716" t="19467" r="13935" b="18163"/>
          <a:stretch>
            <a:fillRect/>
          </a:stretch>
        </p:blipFill>
        <p:spPr>
          <a:xfrm>
            <a:off x="2341588" y="1837813"/>
            <a:ext cx="7849870" cy="2952039"/>
          </a:xfrm>
          <a:prstGeom prst="rect">
            <a:avLst/>
          </a:prstGeom>
        </p:spPr>
      </p:pic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64C7CB1C-607C-D0DA-69A8-C058776E9F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7824" y="4948041"/>
            <a:ext cx="11231734" cy="1572408"/>
          </a:xfrm>
        </p:spPr>
        <p:txBody>
          <a:bodyPr/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@Override </a:t>
            </a:r>
            <a:r>
              <a:rPr lang="en-US" sz="2800" dirty="0"/>
              <a:t>annotation tells compiler you're replacing parent method</a:t>
            </a:r>
          </a:p>
          <a:p>
            <a:r>
              <a:rPr lang="en-US" sz="2800" dirty="0"/>
              <a:t>Method signature must match parent exactly (name, parameters, return)</a:t>
            </a:r>
          </a:p>
          <a:p>
            <a:r>
              <a:rPr lang="en-US" sz="2800" dirty="0"/>
              <a:t>Child's version executes when called on child objects</a:t>
            </a:r>
          </a:p>
        </p:txBody>
      </p:sp>
      <p:pic>
        <p:nvPicPr>
          <p:cNvPr id="14" name="Graphic 13" descr="Management outline">
            <a:extLst>
              <a:ext uri="{FF2B5EF4-FFF2-40B4-BE49-F238E27FC236}">
                <a16:creationId xmlns:a16="http://schemas.microsoft.com/office/drawing/2014/main" id="{C0C31A7B-271F-7575-49E7-DCAD87FACE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7824" y="837334"/>
            <a:ext cx="1128584" cy="112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1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F4957-BB22-84B7-DC23-199F1365C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3060E3-5D7A-334A-DC5E-180B2ACC54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8395" y="3312072"/>
            <a:ext cx="10070200" cy="1572408"/>
          </a:xfrm>
        </p:spPr>
        <p:txBody>
          <a:bodyPr/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private: </a:t>
            </a:r>
            <a:r>
              <a:rPr lang="en-US" sz="2800" dirty="0"/>
              <a:t>only this class sees it</a:t>
            </a:r>
          </a:p>
          <a:p>
            <a:endParaRPr lang="en-US" sz="2800" dirty="0"/>
          </a:p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public: </a:t>
            </a:r>
            <a:r>
              <a:rPr lang="en-US" sz="2800" dirty="0"/>
              <a:t>everyone everywhere can access it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protected: </a:t>
            </a:r>
            <a:r>
              <a:rPr lang="en-US" sz="2800" dirty="0"/>
              <a:t>this class, all subclasses, and package classes</a:t>
            </a:r>
          </a:p>
          <a:p>
            <a:endParaRPr lang="en-US" sz="28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5E1BC59-77F2-51F2-38E6-802B68CC02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Protected Access Modifier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167AD5-384F-9606-99D9-18D447A4A320}"/>
              </a:ext>
            </a:extLst>
          </p:cNvPr>
          <p:cNvSpPr txBox="1"/>
          <p:nvPr/>
        </p:nvSpPr>
        <p:spPr>
          <a:xfrm>
            <a:off x="2000542" y="842004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Protected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fields are accessible within class, subclasses, and same package</a:t>
            </a:r>
            <a:endParaRPr lang="en-US" sz="3200" dirty="0">
              <a:solidFill>
                <a:schemeClr val="accent5">
                  <a:lumMod val="7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C32C52-591E-4978-DEBB-A608F0E72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Shield Tick outline">
            <a:extLst>
              <a:ext uri="{FF2B5EF4-FFF2-40B4-BE49-F238E27FC236}">
                <a16:creationId xmlns:a16="http://schemas.microsoft.com/office/drawing/2014/main" id="{B320A1AA-802D-F66E-1D7D-B10A2EA08E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379" y="848182"/>
            <a:ext cx="914400" cy="914400"/>
          </a:xfrm>
          <a:prstGeom prst="rect">
            <a:avLst/>
          </a:prstGeom>
        </p:spPr>
      </p:pic>
      <p:pic>
        <p:nvPicPr>
          <p:cNvPr id="9" name="Picture 8" descr="A group of icons with text&#10;&#10;AI-generated content may be incorrect.">
            <a:extLst>
              <a:ext uri="{FF2B5EF4-FFF2-40B4-BE49-F238E27FC236}">
                <a16:creationId xmlns:a16="http://schemas.microsoft.com/office/drawing/2014/main" id="{9CEDB887-9157-D2E5-903D-49CCF096C6E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9672" b="30270"/>
          <a:stretch>
            <a:fillRect/>
          </a:stretch>
        </p:blipFill>
        <p:spPr>
          <a:xfrm>
            <a:off x="7205776" y="2318903"/>
            <a:ext cx="4441970" cy="177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25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4AA6F-A03B-6924-81DA-1398DDD1C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437491D-6DD4-099A-6A19-2431966C361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Polymorphism introduction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15341-D0BC-4C44-289C-2B6D193703FA}"/>
              </a:ext>
            </a:extLst>
          </p:cNvPr>
          <p:cNvSpPr txBox="1"/>
          <p:nvPr/>
        </p:nvSpPr>
        <p:spPr>
          <a:xfrm>
            <a:off x="2000542" y="842004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Parent references can hold child objects; behavior resolves at runtime</a:t>
            </a:r>
            <a:endParaRPr lang="en-US" sz="3200" dirty="0">
              <a:solidFill>
                <a:schemeClr val="accent5">
                  <a:lumMod val="7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3C58DE-2F37-00B5-4540-9A69B9DE3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7" name="Graphic 6" descr="Connections outline">
            <a:extLst>
              <a:ext uri="{FF2B5EF4-FFF2-40B4-BE49-F238E27FC236}">
                <a16:creationId xmlns:a16="http://schemas.microsoft.com/office/drawing/2014/main" id="{5DC39E51-08EF-25B7-5B9F-D98A9D2853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2021" y="1004822"/>
            <a:ext cx="914400" cy="914400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C0E348A-33EB-7A86-FE1C-017B7FFBE5F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020" t="19249" r="30068" b="23447"/>
          <a:stretch>
            <a:fillRect/>
          </a:stretch>
        </p:blipFill>
        <p:spPr>
          <a:xfrm>
            <a:off x="5561289" y="3291597"/>
            <a:ext cx="6209606" cy="2724399"/>
          </a:xfrm>
          <a:prstGeom prst="rect">
            <a:avLst/>
          </a:prstGeom>
        </p:spPr>
      </p:pic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C91D4C30-1451-211F-CD7C-AB03991574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291753"/>
            <a:ext cx="5675313" cy="1572408"/>
          </a:xfrm>
        </p:spPr>
        <p:txBody>
          <a:bodyPr/>
          <a:lstStyle/>
          <a:p>
            <a:r>
              <a:rPr lang="en-US" sz="2800" dirty="0"/>
              <a:t>Parent type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Person</a:t>
            </a:r>
            <a:r>
              <a:rPr lang="en-US" sz="2800" dirty="0"/>
              <a:t> holds any child type object</a:t>
            </a:r>
          </a:p>
          <a:p>
            <a:endParaRPr lang="en-US" sz="2800" dirty="0"/>
          </a:p>
          <a:p>
            <a:r>
              <a:rPr lang="en-US" sz="2800" dirty="0"/>
              <a:t>Method calls execute child's version automatically</a:t>
            </a:r>
          </a:p>
          <a:p>
            <a:endParaRPr lang="en-US" sz="2800" dirty="0"/>
          </a:p>
          <a:p>
            <a:r>
              <a:rPr lang="en-US" sz="2800" dirty="0"/>
              <a:t>Decided at runtime based on actual object type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01589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C9F07-93FC-3A5D-53B6-4B6840669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5AC038E-FFD3-69CE-9ED2-851CEF569C3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Polymorphism Example - User Collections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8FFF19-5CE3-2A87-DDB7-92D25DD51AFA}"/>
              </a:ext>
            </a:extLst>
          </p:cNvPr>
          <p:cNvSpPr txBox="1"/>
          <p:nvPr/>
        </p:nvSpPr>
        <p:spPr>
          <a:xfrm>
            <a:off x="2000542" y="842004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Single collection holds mixed types; each behaves according to actual class</a:t>
            </a:r>
            <a:endParaRPr lang="en-US" sz="3200" dirty="0">
              <a:solidFill>
                <a:schemeClr val="accent5">
                  <a:lumMod val="7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95401C-CDEF-A5B4-38D1-1D60E7852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7" name="Graphic 6" descr="Connections outline">
            <a:extLst>
              <a:ext uri="{FF2B5EF4-FFF2-40B4-BE49-F238E27FC236}">
                <a16:creationId xmlns:a16="http://schemas.microsoft.com/office/drawing/2014/main" id="{FFEF1A31-2E5E-E3AB-9F09-019B281BE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2021" y="1004822"/>
            <a:ext cx="914400" cy="914400"/>
          </a:xfrm>
          <a:prstGeom prst="rect">
            <a:avLst/>
          </a:prstGeom>
        </p:spPr>
      </p:pic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142B57A7-4F81-1F9A-B27B-5FB7C58734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291753"/>
            <a:ext cx="11861929" cy="1572408"/>
          </a:xfrm>
        </p:spPr>
        <p:txBody>
          <a:bodyPr/>
          <a:lstStyle/>
          <a:p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ArrayList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&lt;Person&gt; </a:t>
            </a:r>
            <a:r>
              <a:rPr lang="en-US" sz="2800" dirty="0"/>
              <a:t>accepts Student, Employee, and Person objects</a:t>
            </a:r>
          </a:p>
          <a:p>
            <a:endParaRPr lang="en-US" sz="2800" dirty="0"/>
          </a:p>
          <a:p>
            <a:r>
              <a:rPr lang="en-US" sz="2800" dirty="0"/>
              <a:t>Loop treats all uniformly </a:t>
            </a:r>
            <a:br>
              <a:rPr lang="en-US" sz="2800" dirty="0"/>
            </a:br>
            <a:r>
              <a:rPr lang="en-US" sz="2800" dirty="0"/>
              <a:t>as Person references</a:t>
            </a:r>
          </a:p>
          <a:p>
            <a:endParaRPr lang="en-US" sz="2800" dirty="0"/>
          </a:p>
          <a:p>
            <a:r>
              <a:rPr lang="en-US" sz="2800" dirty="0"/>
              <a:t>Each object executes </a:t>
            </a:r>
            <a:br>
              <a:rPr lang="en-US" sz="2800" dirty="0"/>
            </a:br>
            <a:r>
              <a:rPr lang="en-US" sz="2800" dirty="0"/>
              <a:t>its own </a:t>
            </a:r>
            <a:r>
              <a:rPr lang="en-US" sz="2800" dirty="0" err="1">
                <a:latin typeface="Consolas" panose="020B0609020204030204" pitchFamily="49" charset="0"/>
              </a:rPr>
              <a:t>displayInfo</a:t>
            </a:r>
            <a:r>
              <a:rPr lang="en-US" sz="2800" dirty="0">
                <a:latin typeface="Consolas" panose="020B0609020204030204" pitchFamily="49" charset="0"/>
              </a:rPr>
              <a:t>() </a:t>
            </a:r>
            <a:br>
              <a:rPr lang="en-US" sz="2800" dirty="0"/>
            </a:br>
            <a:r>
              <a:rPr lang="en-US" sz="2800" dirty="0"/>
              <a:t>implementation automatically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02C91C6-F010-09A3-E8BB-03ECB888D81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023" t="18757" r="10946" b="19189"/>
          <a:stretch>
            <a:fillRect/>
          </a:stretch>
        </p:blipFill>
        <p:spPr>
          <a:xfrm>
            <a:off x="5129118" y="3164546"/>
            <a:ext cx="6641777" cy="256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95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5FC35-BA17-4392-E744-2BD4092BB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5359F1A-C5F4-0670-31D7-18385EABAE0A}"/>
              </a:ext>
            </a:extLst>
          </p:cNvPr>
          <p:cNvSpPr txBox="1"/>
          <p:nvPr/>
        </p:nvSpPr>
        <p:spPr>
          <a:xfrm>
            <a:off x="6225230" y="1233272"/>
            <a:ext cx="5334930" cy="30041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60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Bank System Example</a:t>
            </a:r>
          </a:p>
        </p:txBody>
      </p:sp>
      <p:pic>
        <p:nvPicPr>
          <p:cNvPr id="2" name="Picture 1" descr="A diagram of a bank&#10;&#10;AI-generated content may be incorrect.">
            <a:extLst>
              <a:ext uri="{FF2B5EF4-FFF2-40B4-BE49-F238E27FC236}">
                <a16:creationId xmlns:a16="http://schemas.microsoft.com/office/drawing/2014/main" id="{643537AB-65C9-4EAA-B00D-C95C8BC06E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3"/>
          <a:stretch>
            <a:fillRect/>
          </a:stretch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53963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0615F-9675-0739-46FF-D4CEEAFE9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98049B2-77D4-1664-CB24-371BFD2E882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Why Inheritance for Accounts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5CDEC5-4C96-8A56-C5BF-6FA4D033CFAA}"/>
              </a:ext>
            </a:extLst>
          </p:cNvPr>
          <p:cNvSpPr txBox="1"/>
          <p:nvPr/>
        </p:nvSpPr>
        <p:spPr>
          <a:xfrm>
            <a:off x="2000542" y="842004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Multiple account types share core banking operations but differ in rules</a:t>
            </a:r>
            <a:endParaRPr lang="en-US" sz="3200" dirty="0">
              <a:solidFill>
                <a:schemeClr val="accent5">
                  <a:lumMod val="7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79A1DE-745D-6949-D213-2D48F3411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BA625273-95F4-441C-5227-59667C2FB5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452391"/>
            <a:ext cx="6066610" cy="1572408"/>
          </a:xfrm>
        </p:spPr>
        <p:txBody>
          <a:bodyPr/>
          <a:lstStyle/>
          <a:p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CheckingAccount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SavingsAccount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InvestmentAccount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800" dirty="0"/>
              <a:t>all need balance tracking and transactions</a:t>
            </a:r>
          </a:p>
          <a:p>
            <a:endParaRPr lang="en-US" sz="2800" dirty="0"/>
          </a:p>
          <a:p>
            <a:r>
              <a:rPr lang="en-US" sz="2800" dirty="0"/>
              <a:t>Each type enforces different withdrawal rules and business constraints</a:t>
            </a:r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5" name="Graphic 4" descr="Money outline">
            <a:extLst>
              <a:ext uri="{FF2B5EF4-FFF2-40B4-BE49-F238E27FC236}">
                <a16:creationId xmlns:a16="http://schemas.microsoft.com/office/drawing/2014/main" id="{24FD8CD0-0CF7-6946-4E53-DEE79CD9E1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232" y="842004"/>
            <a:ext cx="914400" cy="91440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CF51EEA-2E2E-0C71-0944-A683BC1CD200}"/>
              </a:ext>
            </a:extLst>
          </p:cNvPr>
          <p:cNvSpPr/>
          <p:nvPr/>
        </p:nvSpPr>
        <p:spPr>
          <a:xfrm>
            <a:off x="6735314" y="2763470"/>
            <a:ext cx="4768827" cy="28588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rtlCol="0" anchor="ctr" anchorCtr="0">
            <a:noAutofit/>
          </a:bodyPr>
          <a:lstStyle/>
          <a:p>
            <a:pPr algn="l">
              <a:spcBef>
                <a:spcPts val="1800"/>
              </a:spcBef>
            </a:pPr>
            <a:endParaRPr lang="en-US" sz="1700" b="1" cap="all" dirty="0" err="1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7AAFF8-D7F6-CC15-6A6E-BAFBA19F1E6E}"/>
              </a:ext>
            </a:extLst>
          </p:cNvPr>
          <p:cNvSpPr txBox="1"/>
          <p:nvPr/>
        </p:nvSpPr>
        <p:spPr>
          <a:xfrm>
            <a:off x="6816354" y="3116062"/>
            <a:ext cx="431559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Inheritance captures commonality </a:t>
            </a:r>
            <a:br>
              <a:rPr lang="en-US" sz="2800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br>
              <a:rPr lang="en-US" sz="2800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</a:t>
            </a:r>
            <a:r>
              <a:rPr lang="en-US" sz="2800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verriding customizes behavior per account type</a:t>
            </a:r>
            <a:endParaRPr lang="en-US" sz="2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780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B7AE5-3B34-BC2A-5237-224A752DD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8B4C651-9004-522E-3CD2-5081CCA36FC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Account Hierarchy Design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B0C98A-9170-F8D3-8727-82C5D91C80C4}"/>
              </a:ext>
            </a:extLst>
          </p:cNvPr>
          <p:cNvSpPr txBox="1"/>
          <p:nvPr/>
        </p:nvSpPr>
        <p:spPr>
          <a:xfrm>
            <a:off x="2000542" y="842004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Base Account holds shared fields</a:t>
            </a:r>
            <a:b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children add type-specific features and rules</a:t>
            </a:r>
            <a:endParaRPr lang="en-US" sz="3200" dirty="0">
              <a:solidFill>
                <a:schemeClr val="accent5">
                  <a:lumMod val="7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36AE11-46FA-77B2-1FAD-2DCE05FA0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55881CB4-85A1-ACC8-BA97-73121DCD93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8" y="2291753"/>
            <a:ext cx="6523810" cy="1572408"/>
          </a:xfrm>
        </p:spPr>
        <p:txBody>
          <a:bodyPr/>
          <a:lstStyle/>
          <a:p>
            <a:r>
              <a:rPr lang="en-US" sz="2800" dirty="0"/>
              <a:t>Account base class: </a:t>
            </a:r>
            <a:r>
              <a:rPr lang="en-US" sz="2800" dirty="0" err="1"/>
              <a:t>accountId</a:t>
            </a:r>
            <a:r>
              <a:rPr lang="en-US" sz="2800" dirty="0"/>
              <a:t>, balance, </a:t>
            </a:r>
            <a:r>
              <a:rPr lang="en-US" sz="2800" dirty="0" err="1"/>
              <a:t>isFrozen</a:t>
            </a:r>
            <a:r>
              <a:rPr lang="en-US" sz="2800" dirty="0"/>
              <a:t>, deposit(), withdraw()</a:t>
            </a:r>
          </a:p>
          <a:p>
            <a:endParaRPr lang="en-US" sz="2800" dirty="0"/>
          </a:p>
          <a:p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CheckingAccount</a:t>
            </a:r>
            <a:r>
              <a:rPr lang="en-US" sz="2800" dirty="0"/>
              <a:t>: adds overdraft limit for negative balances</a:t>
            </a:r>
          </a:p>
          <a:p>
            <a:endParaRPr lang="en-US" sz="2800" dirty="0"/>
          </a:p>
          <a:p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SavingsAccount</a:t>
            </a:r>
            <a:r>
              <a:rPr lang="en-US" sz="2800" dirty="0"/>
              <a:t>: adds interest rate and minimum balance enforcement</a:t>
            </a:r>
          </a:p>
        </p:txBody>
      </p:sp>
      <p:pic>
        <p:nvPicPr>
          <p:cNvPr id="5" name="Graphic 4" descr="Coins outline">
            <a:extLst>
              <a:ext uri="{FF2B5EF4-FFF2-40B4-BE49-F238E27FC236}">
                <a16:creationId xmlns:a16="http://schemas.microsoft.com/office/drawing/2014/main" id="{F6A6A392-CD5A-C37C-D4DC-79385EE969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5589" y="923413"/>
            <a:ext cx="914400" cy="914400"/>
          </a:xfrm>
          <a:prstGeom prst="rect">
            <a:avLst/>
          </a:prstGeom>
        </p:spPr>
      </p:pic>
      <p:pic>
        <p:nvPicPr>
          <p:cNvPr id="10" name="Picture 9" descr="A diagram of a account&#10;&#10;AI-generated content may be incorrect.">
            <a:extLst>
              <a:ext uri="{FF2B5EF4-FFF2-40B4-BE49-F238E27FC236}">
                <a16:creationId xmlns:a16="http://schemas.microsoft.com/office/drawing/2014/main" id="{09EB1B4C-72C3-28A9-3F28-1F475203D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3139" y="2350032"/>
            <a:ext cx="4302211" cy="430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88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99B59D-B98B-687F-AA0D-C7882DE0F0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533016"/>
            <a:ext cx="5448772" cy="1572408"/>
          </a:xfrm>
        </p:spPr>
        <p:txBody>
          <a:bodyPr/>
          <a:lstStyle/>
          <a:p>
            <a:r>
              <a:rPr lang="en-US" sz="2800" dirty="0"/>
              <a:t>Inheritance lets you define shared features once, then specialize</a:t>
            </a:r>
          </a:p>
          <a:p>
            <a:endParaRPr lang="en-US" sz="2800" dirty="0"/>
          </a:p>
          <a:p>
            <a:r>
              <a:rPr lang="en-US" sz="2800" dirty="0"/>
              <a:t>Polymorphism allows different types to work together through common interfaces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A18D8DD-A33D-5FE6-E3A2-6498703322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Inheritance &amp; Polymorphism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C37AF4-D10F-6418-3810-A39933D6056A}"/>
              </a:ext>
            </a:extLst>
          </p:cNvPr>
          <p:cNvSpPr txBox="1"/>
          <p:nvPr/>
        </p:nvSpPr>
        <p:spPr>
          <a:xfrm>
            <a:off x="2000542" y="961550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Build flexible software by reusing code and extending behavior intelligently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C040F7-DB63-AF89-0168-598737339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15" name="Graphic 14" descr="Gymnast: Rings outline">
            <a:extLst>
              <a:ext uri="{FF2B5EF4-FFF2-40B4-BE49-F238E27FC236}">
                <a16:creationId xmlns:a16="http://schemas.microsoft.com/office/drawing/2014/main" id="{B4496BDE-0A76-EFF8-F638-EC18E7754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2594" y="1042959"/>
            <a:ext cx="914400" cy="914400"/>
          </a:xfrm>
          <a:prstGeom prst="rect">
            <a:avLst/>
          </a:prstGeom>
        </p:spPr>
      </p:pic>
      <p:pic>
        <p:nvPicPr>
          <p:cNvPr id="21" name="Graphic 20" descr="Thought outline">
            <a:extLst>
              <a:ext uri="{FF2B5EF4-FFF2-40B4-BE49-F238E27FC236}">
                <a16:creationId xmlns:a16="http://schemas.microsoft.com/office/drawing/2014/main" id="{FC07209A-A9FA-4EDB-8E7E-D9F0DEC9E9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0063" y="5260173"/>
            <a:ext cx="914400" cy="914400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7C851CD-5919-EBBE-B3D2-9137E21EC633}"/>
              </a:ext>
            </a:extLst>
          </p:cNvPr>
          <p:cNvSpPr/>
          <p:nvPr/>
        </p:nvSpPr>
        <p:spPr>
          <a:xfrm>
            <a:off x="6849139" y="2842054"/>
            <a:ext cx="4395510" cy="20720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rtlCol="0" anchor="ctr" anchorCtr="0">
            <a:noAutofit/>
          </a:bodyPr>
          <a:lstStyle/>
          <a:p>
            <a:pPr algn="l">
              <a:spcBef>
                <a:spcPts val="1800"/>
              </a:spcBef>
            </a:pPr>
            <a:endParaRPr lang="en-US" sz="1700" b="1" cap="all" dirty="0" err="1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876D31-2990-0CBA-523C-E2156E285CD5}"/>
              </a:ext>
            </a:extLst>
          </p:cNvPr>
          <p:cNvSpPr txBox="1"/>
          <p:nvPr/>
        </p:nvSpPr>
        <p:spPr>
          <a:xfrm>
            <a:off x="6969211" y="2994624"/>
            <a:ext cx="4056104" cy="1696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Essential for building scalable, maintainable systems that grow with requirements</a:t>
            </a:r>
          </a:p>
        </p:txBody>
      </p:sp>
    </p:spTree>
    <p:extLst>
      <p:ext uri="{BB962C8B-B14F-4D97-AF65-F5344CB8AC3E}">
        <p14:creationId xmlns:p14="http://schemas.microsoft.com/office/powerpoint/2010/main" val="3954712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CEE2D-0FC8-DC8C-2EE9-753DBC031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9D1AC46-012D-0279-1343-5471CC7F5A0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Base Account Class Structure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89CDD9-D23E-EDF8-A4E5-254F394E860F}"/>
              </a:ext>
            </a:extLst>
          </p:cNvPr>
          <p:cNvSpPr txBox="1"/>
          <p:nvPr/>
        </p:nvSpPr>
        <p:spPr>
          <a:xfrm>
            <a:off x="2000542" y="842004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Common fields and operations all account types share in one place</a:t>
            </a:r>
            <a:endParaRPr lang="en-US" sz="3200" dirty="0">
              <a:solidFill>
                <a:schemeClr val="accent5">
                  <a:lumMod val="7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D0D274-409A-052E-5C78-BFDFAECEA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AA77EE16-E510-723D-14F0-0FFE174E08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8" y="2291753"/>
            <a:ext cx="6523810" cy="1572408"/>
          </a:xfrm>
        </p:spPr>
        <p:txBody>
          <a:bodyPr/>
          <a:lstStyle/>
          <a:p>
            <a:r>
              <a:rPr lang="en-US" sz="2800" dirty="0"/>
              <a:t>Static counter generates unique IDs automatically</a:t>
            </a:r>
          </a:p>
          <a:p>
            <a:endParaRPr lang="en-US" sz="2800" dirty="0"/>
          </a:p>
          <a:p>
            <a:r>
              <a:rPr lang="en-US" sz="2800" dirty="0"/>
              <a:t>Protected fields allow subclasses direct access when needed</a:t>
            </a:r>
          </a:p>
          <a:p>
            <a:endParaRPr lang="en-US" sz="2800" dirty="0"/>
          </a:p>
          <a:p>
            <a:r>
              <a:rPr lang="en-US" sz="2800" dirty="0"/>
              <a:t>Base withdraw() prevents overdrafts; children can override</a:t>
            </a:r>
          </a:p>
        </p:txBody>
      </p:sp>
      <p:pic>
        <p:nvPicPr>
          <p:cNvPr id="5" name="Graphic 4" descr="Coins outline">
            <a:extLst>
              <a:ext uri="{FF2B5EF4-FFF2-40B4-BE49-F238E27FC236}">
                <a16:creationId xmlns:a16="http://schemas.microsoft.com/office/drawing/2014/main" id="{7AA4B55C-B59F-B94C-4BF5-E1986F6DED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5589" y="923413"/>
            <a:ext cx="914400" cy="914400"/>
          </a:xfrm>
          <a:prstGeom prst="rect">
            <a:avLst/>
          </a:prstGeom>
        </p:spPr>
      </p:pic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49CF85F-C843-BA1F-0A99-6D90C8E53FA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688" t="17117" r="14040" b="18739"/>
          <a:stretch>
            <a:fillRect/>
          </a:stretch>
        </p:blipFill>
        <p:spPr>
          <a:xfrm>
            <a:off x="6944497" y="2748253"/>
            <a:ext cx="5067575" cy="312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21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ED636-7F5F-CC67-8BD7-99AAFD032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7F52A96-E95E-8A69-5AE2-19D9A8DEF9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CheckingAccount Extends Account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BD499D-4DF4-45FC-247F-FC87C2F813E2}"/>
              </a:ext>
            </a:extLst>
          </p:cNvPr>
          <p:cNvSpPr txBox="1"/>
          <p:nvPr/>
        </p:nvSpPr>
        <p:spPr>
          <a:xfrm>
            <a:off x="2000542" y="842004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Checking accounts allow overdrafts up to a specified limit for flexibility</a:t>
            </a:r>
            <a:endParaRPr lang="en-US" sz="3200" dirty="0">
              <a:solidFill>
                <a:schemeClr val="accent5">
                  <a:lumMod val="7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E38CEB-C036-1DBC-28B9-97BA06533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8F93E976-D5C0-176E-46CD-BA707FBD93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8" y="2291753"/>
            <a:ext cx="5078069" cy="1572408"/>
          </a:xfrm>
        </p:spPr>
        <p:txBody>
          <a:bodyPr/>
          <a:lstStyle/>
          <a:p>
            <a:r>
              <a:rPr lang="en-US" sz="2800" dirty="0"/>
              <a:t>Adds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overdraftLimit</a:t>
            </a:r>
            <a:r>
              <a:rPr lang="en-US" sz="2800" dirty="0"/>
              <a:t> field not present in base Account</a:t>
            </a:r>
          </a:p>
          <a:p>
            <a:endParaRPr lang="en-US" sz="2800" dirty="0"/>
          </a:p>
          <a:p>
            <a:r>
              <a:rPr lang="en-US" sz="2800" dirty="0"/>
              <a:t>Overrides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withdraw() </a:t>
            </a:r>
            <a:r>
              <a:rPr lang="en-US" sz="2800" dirty="0"/>
              <a:t>to allow negative balance up to limit</a:t>
            </a:r>
          </a:p>
          <a:p>
            <a:endParaRPr lang="en-US" sz="2800" dirty="0"/>
          </a:p>
          <a:p>
            <a:r>
              <a:rPr lang="en-US" sz="2800" dirty="0"/>
              <a:t>Calls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super() </a:t>
            </a:r>
            <a:r>
              <a:rPr lang="en-US" sz="2800" dirty="0"/>
              <a:t>to initialize parent Account fields first</a:t>
            </a:r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7" name="Graphic 6" descr="Transfer1 outline">
            <a:extLst>
              <a:ext uri="{FF2B5EF4-FFF2-40B4-BE49-F238E27FC236}">
                <a16:creationId xmlns:a16="http://schemas.microsoft.com/office/drawing/2014/main" id="{C3D17FCB-35BA-69E6-1D25-FB2A47F36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6142" y="872896"/>
            <a:ext cx="914400" cy="914400"/>
          </a:xfrm>
          <a:prstGeom prst="rect">
            <a:avLst/>
          </a:prstGeom>
        </p:spPr>
      </p:pic>
      <p:pic>
        <p:nvPicPr>
          <p:cNvPr id="12" name="Picture 1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16135350-A353-58F8-F7F0-A6614D7004A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625" t="14775" r="11588" b="16396"/>
          <a:stretch>
            <a:fillRect/>
          </a:stretch>
        </p:blipFill>
        <p:spPr>
          <a:xfrm>
            <a:off x="5364132" y="2514705"/>
            <a:ext cx="6597737" cy="370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315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DBB14-45F7-04A1-E09C-F68468D42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0464A98-E705-CEDC-D6CF-BE2E14C340A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SavingsAccount Extends Account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A74E7-C25C-F147-4F05-35E0A22B3098}"/>
              </a:ext>
            </a:extLst>
          </p:cNvPr>
          <p:cNvSpPr txBox="1"/>
          <p:nvPr/>
        </p:nvSpPr>
        <p:spPr>
          <a:xfrm>
            <a:off x="2000542" y="842004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Savings accounts enforce minimum balance and calculate interest on deposits</a:t>
            </a:r>
            <a:endParaRPr lang="en-US" sz="3200" dirty="0">
              <a:solidFill>
                <a:schemeClr val="accent5">
                  <a:lumMod val="7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C7CDDF-3911-DE98-83D4-A07859A76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4B330A08-4E57-9C3E-800F-138F8A0E5F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8" y="2291753"/>
            <a:ext cx="5498198" cy="1572408"/>
          </a:xfrm>
        </p:spPr>
        <p:txBody>
          <a:bodyPr/>
          <a:lstStyle/>
          <a:p>
            <a:r>
              <a:rPr lang="en-US" sz="2800" dirty="0"/>
              <a:t>Adds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interestRate</a:t>
            </a:r>
            <a:r>
              <a:rPr lang="en-US" sz="2800" dirty="0"/>
              <a:t> and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minimumBalance</a:t>
            </a:r>
            <a:r>
              <a:rPr lang="en-US" sz="2800" dirty="0"/>
              <a:t> constraints</a:t>
            </a:r>
          </a:p>
          <a:p>
            <a:endParaRPr lang="en-US" sz="2800" dirty="0"/>
          </a:p>
          <a:p>
            <a:r>
              <a:rPr lang="en-US" sz="2800" dirty="0"/>
              <a:t>Override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withdraw()</a:t>
            </a:r>
            <a:r>
              <a:rPr lang="en-US" sz="2800" dirty="0"/>
              <a:t> to enforce minimum balance rule</a:t>
            </a:r>
          </a:p>
          <a:p>
            <a:endParaRPr lang="en-US" sz="2800" dirty="0"/>
          </a:p>
          <a:p>
            <a:r>
              <a:rPr lang="en-US" sz="2800" dirty="0"/>
              <a:t>New method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applyInterest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() </a:t>
            </a:r>
            <a:r>
              <a:rPr lang="en-US" sz="2800" dirty="0"/>
              <a:t>specific to savings accounts only</a:t>
            </a:r>
          </a:p>
        </p:txBody>
      </p:sp>
      <p:pic>
        <p:nvPicPr>
          <p:cNvPr id="4" name="Graphic 3" descr="Piggy Bank outline">
            <a:extLst>
              <a:ext uri="{FF2B5EF4-FFF2-40B4-BE49-F238E27FC236}">
                <a16:creationId xmlns:a16="http://schemas.microsoft.com/office/drawing/2014/main" id="{A50283BA-AC17-6829-2B68-36F083B733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016" y="805056"/>
            <a:ext cx="1077218" cy="1077218"/>
          </a:xfrm>
          <a:prstGeom prst="rect">
            <a:avLst/>
          </a:prstGeom>
        </p:spPr>
      </p:pic>
      <p:pic>
        <p:nvPicPr>
          <p:cNvPr id="9" name="Picture 8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C2B826FD-4EC4-F592-54D3-7CD5E8F3BD3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337" t="11037" r="11200" b="12278"/>
          <a:stretch>
            <a:fillRect/>
          </a:stretch>
        </p:blipFill>
        <p:spPr>
          <a:xfrm>
            <a:off x="5918886" y="2213473"/>
            <a:ext cx="5837362" cy="42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02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DB11C-8547-A843-98FC-9C12DC4D0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5F1CFE6-4FD7-4005-661C-7D23536CE9E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Polymorphic Customer Portfolio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491D0A-7A01-EEFF-A721-DF14BAF5EDFD}"/>
              </a:ext>
            </a:extLst>
          </p:cNvPr>
          <p:cNvSpPr txBox="1"/>
          <p:nvPr/>
        </p:nvSpPr>
        <p:spPr>
          <a:xfrm>
            <a:off x="2000542" y="804631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Customer's account list holds all account types; single collection manages diversity</a:t>
            </a:r>
            <a:endParaRPr lang="en-US" sz="3200" dirty="0">
              <a:solidFill>
                <a:schemeClr val="accent5">
                  <a:lumMod val="7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0A991F-AAD8-D8EF-A409-FE1CB1A0E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B90043DF-3BF6-3BB2-8C4F-0555D30B01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8" y="2291753"/>
            <a:ext cx="5498198" cy="1572408"/>
          </a:xfrm>
        </p:spPr>
        <p:txBody>
          <a:bodyPr/>
          <a:lstStyle/>
          <a:p>
            <a:r>
              <a:rPr lang="en-US" sz="2800" dirty="0"/>
              <a:t>List holds all types of Account objects</a:t>
            </a:r>
          </a:p>
          <a:p>
            <a:endParaRPr lang="en-US" sz="2800" dirty="0"/>
          </a:p>
          <a:p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addAccount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() </a:t>
            </a:r>
            <a:r>
              <a:rPr lang="en-US" sz="2800" dirty="0"/>
              <a:t>works with any current or future subclass</a:t>
            </a:r>
          </a:p>
          <a:p>
            <a:endParaRPr lang="en-US" sz="2800" dirty="0"/>
          </a:p>
          <a:p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getTotalBalance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() </a:t>
            </a:r>
            <a:r>
              <a:rPr lang="en-US" sz="2800" dirty="0"/>
              <a:t>treats </a:t>
            </a:r>
            <a:br>
              <a:rPr lang="en-US" sz="2800" dirty="0"/>
            </a:br>
            <a:r>
              <a:rPr lang="en-US" sz="2800" dirty="0"/>
              <a:t>all types uniformly</a:t>
            </a:r>
          </a:p>
        </p:txBody>
      </p:sp>
      <p:pic>
        <p:nvPicPr>
          <p:cNvPr id="5" name="Graphic 4" descr="Bank outline">
            <a:extLst>
              <a:ext uri="{FF2B5EF4-FFF2-40B4-BE49-F238E27FC236}">
                <a16:creationId xmlns:a16="http://schemas.microsoft.com/office/drawing/2014/main" id="{CD23B962-3F2E-35F4-DFE5-1E6FEB7AAE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448" y="881013"/>
            <a:ext cx="914400" cy="914400"/>
          </a:xfrm>
          <a:prstGeom prst="rect">
            <a:avLst/>
          </a:prstGeom>
        </p:spPr>
      </p:pic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2E48AF2-EAA3-4E2B-3168-C3A9C82B816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191" t="12846" r="13349" b="15315"/>
          <a:stretch>
            <a:fillRect/>
          </a:stretch>
        </p:blipFill>
        <p:spPr>
          <a:xfrm>
            <a:off x="5483887" y="2378189"/>
            <a:ext cx="6287008" cy="398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2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C179E-0A66-D44A-A9AE-36CC5B284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AABE7E7-6BDD-08FD-70EE-80AF76314E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Runtime Polymorphism Demo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E4BC3E-B0E7-E457-387E-95A57A4D74BD}"/>
              </a:ext>
            </a:extLst>
          </p:cNvPr>
          <p:cNvSpPr txBox="1"/>
          <p:nvPr/>
        </p:nvSpPr>
        <p:spPr>
          <a:xfrm>
            <a:off x="2000542" y="804631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Each account type executes its own validation rules when withdraw() is called</a:t>
            </a:r>
            <a:endParaRPr lang="en-US" sz="3200" dirty="0">
              <a:solidFill>
                <a:schemeClr val="accent5">
                  <a:lumMod val="7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503873-05DE-934A-B819-39A4A329B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E3E47051-9A7F-2805-203E-1216DE8E5F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8" y="2119950"/>
            <a:ext cx="11145236" cy="1572408"/>
          </a:xfrm>
        </p:spPr>
        <p:txBody>
          <a:bodyPr/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Same withdraw() call behaves differently for each account type</a:t>
            </a:r>
          </a:p>
          <a:p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2800" dirty="0" err="1"/>
              <a:t>CheckingAccount</a:t>
            </a:r>
            <a:r>
              <a:rPr lang="en-US" sz="2800" dirty="0"/>
              <a:t> checks overdraft limit</a:t>
            </a:r>
          </a:p>
          <a:p>
            <a:r>
              <a:rPr lang="en-US" sz="2800" dirty="0" err="1"/>
              <a:t>SavingsAccount</a:t>
            </a:r>
            <a:r>
              <a:rPr lang="en-US" sz="2800" dirty="0"/>
              <a:t> checks minimum balance</a:t>
            </a:r>
          </a:p>
        </p:txBody>
      </p:sp>
      <p:pic>
        <p:nvPicPr>
          <p:cNvPr id="5" name="Graphic 4" descr="Bank outline">
            <a:extLst>
              <a:ext uri="{FF2B5EF4-FFF2-40B4-BE49-F238E27FC236}">
                <a16:creationId xmlns:a16="http://schemas.microsoft.com/office/drawing/2014/main" id="{D39289A8-2429-0FCD-D465-8C75037A0F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448" y="881013"/>
            <a:ext cx="914400" cy="914400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571101D-AEE8-3D7D-B0A6-65AC8F95913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426" t="20602" r="9088" b="18960"/>
          <a:stretch>
            <a:fillRect/>
          </a:stretch>
        </p:blipFill>
        <p:spPr>
          <a:xfrm>
            <a:off x="1921894" y="2713391"/>
            <a:ext cx="8142823" cy="260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29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EC3C2-4BC4-430E-E36E-07B0E6960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F5F6732-22B1-769F-D9CA-C6CE16644A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Benefits in Our System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A997D7-C3F0-DD9E-4988-D7476FB0DF2C}"/>
              </a:ext>
            </a:extLst>
          </p:cNvPr>
          <p:cNvSpPr txBox="1"/>
          <p:nvPr/>
        </p:nvSpPr>
        <p:spPr>
          <a:xfrm>
            <a:off x="2000542" y="804631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Add new account types without changing existing Customer or main code</a:t>
            </a:r>
            <a:endParaRPr lang="en-US" sz="3200" dirty="0">
              <a:solidFill>
                <a:schemeClr val="accent5">
                  <a:lumMod val="7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1B91EC-BEEC-6AF8-7B04-11B913471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D2370582-1D86-0975-0528-A566F0C4BD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8" y="2119950"/>
            <a:ext cx="6783301" cy="1572408"/>
          </a:xfrm>
        </p:spPr>
        <p:txBody>
          <a:bodyPr/>
          <a:lstStyle/>
          <a:p>
            <a:r>
              <a:rPr lang="en-US" sz="2800" dirty="0"/>
              <a:t>Customer code works with all current and future Account types</a:t>
            </a:r>
          </a:p>
          <a:p>
            <a:endParaRPr lang="en-US" sz="2800" dirty="0"/>
          </a:p>
          <a:p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getTotalBalance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(),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displayAllAccounts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()</a:t>
            </a:r>
            <a:r>
              <a:rPr lang="en-US" sz="2800" dirty="0"/>
              <a:t> handle any account automatically</a:t>
            </a:r>
          </a:p>
          <a:p>
            <a:endParaRPr lang="en-US" sz="2800" dirty="0"/>
          </a:p>
          <a:p>
            <a:r>
              <a:rPr lang="en-US" sz="2800" dirty="0"/>
              <a:t>New type? Extend Account, override what's needed, add to system</a:t>
            </a:r>
          </a:p>
        </p:txBody>
      </p:sp>
      <p:pic>
        <p:nvPicPr>
          <p:cNvPr id="7" name="Graphic 6" descr="Person with idea outline">
            <a:extLst>
              <a:ext uri="{FF2B5EF4-FFF2-40B4-BE49-F238E27FC236}">
                <a16:creationId xmlns:a16="http://schemas.microsoft.com/office/drawing/2014/main" id="{4F310F50-5F31-A4EE-AFE8-839CDFE73C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7266" y="805059"/>
            <a:ext cx="1083276" cy="1083276"/>
          </a:xfrm>
          <a:prstGeom prst="rect">
            <a:avLst/>
          </a:prstGeom>
        </p:spPr>
      </p:pic>
      <p:pic>
        <p:nvPicPr>
          <p:cNvPr id="10" name="Picture 9" descr="A cartoon of a person with many credit cards&#10;&#10;AI-generated content may be incorrect.">
            <a:extLst>
              <a:ext uri="{FF2B5EF4-FFF2-40B4-BE49-F238E27FC236}">
                <a16:creationId xmlns:a16="http://schemas.microsoft.com/office/drawing/2014/main" id="{B9B006B3-3906-B49D-E5E0-69D313EE3A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322" y="2119950"/>
            <a:ext cx="4522573" cy="452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175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8C4F4-1970-3CC1-CD20-7FC6D9DF9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199F71D-9E72-94E7-576F-A1CB088C214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Key Takeaways &amp; Next Steps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60F38F-7DEB-E259-A351-70AF1B7550C2}"/>
              </a:ext>
            </a:extLst>
          </p:cNvPr>
          <p:cNvSpPr txBox="1"/>
          <p:nvPr/>
        </p:nvSpPr>
        <p:spPr>
          <a:xfrm>
            <a:off x="2000542" y="804631"/>
            <a:ext cx="881162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Inheritance eliminates duplication</a:t>
            </a:r>
            <a:b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polymorphism enables flexibility and extensibility</a:t>
            </a:r>
            <a:endParaRPr lang="en-US" sz="3200" dirty="0">
              <a:solidFill>
                <a:schemeClr val="accent5">
                  <a:lumMod val="7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B68AC4-0C43-BD55-8A32-FC315A49D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4E4CA622-24FD-EC62-B99E-BAC3BBC956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157021"/>
            <a:ext cx="6783301" cy="1572408"/>
          </a:xfrm>
        </p:spPr>
        <p:txBody>
          <a:bodyPr/>
          <a:lstStyle/>
          <a:p>
            <a:r>
              <a:rPr lang="en-US" sz="2800" dirty="0"/>
              <a:t>Write shared code once in parent; </a:t>
            </a:r>
            <a:br>
              <a:rPr lang="en-US" sz="2800" dirty="0"/>
            </a:br>
            <a:r>
              <a:rPr lang="en-US" sz="2800" dirty="0"/>
              <a:t>children inherit and specialize</a:t>
            </a:r>
          </a:p>
          <a:p>
            <a:endParaRPr lang="en-US" sz="2800" dirty="0"/>
          </a:p>
          <a:p>
            <a:r>
              <a:rPr lang="en-US" sz="2800" dirty="0"/>
              <a:t>Treat different types uniformly while preserving unique behavior</a:t>
            </a:r>
          </a:p>
          <a:p>
            <a:endParaRPr lang="en-US" sz="2800" dirty="0"/>
          </a:p>
          <a:p>
            <a:r>
              <a:rPr lang="en-US" sz="2800" dirty="0"/>
              <a:t>Banking system now handles diverse account types elegantly and </a:t>
            </a:r>
            <a:r>
              <a:rPr lang="en-US" sz="2800" dirty="0" err="1"/>
              <a:t>extensibly</a:t>
            </a:r>
            <a:endParaRPr lang="en-US" sz="2800" dirty="0"/>
          </a:p>
        </p:txBody>
      </p:sp>
      <p:pic>
        <p:nvPicPr>
          <p:cNvPr id="4" name="Graphic 3" descr="Bullseye outline">
            <a:extLst>
              <a:ext uri="{FF2B5EF4-FFF2-40B4-BE49-F238E27FC236}">
                <a16:creationId xmlns:a16="http://schemas.microsoft.com/office/drawing/2014/main" id="{09D5314F-D887-7692-B4C9-67CBF798BC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2638" y="886040"/>
            <a:ext cx="914400" cy="914400"/>
          </a:xfrm>
          <a:prstGeom prst="rect">
            <a:avLst/>
          </a:prstGeom>
        </p:spPr>
      </p:pic>
      <p:pic>
        <p:nvPicPr>
          <p:cNvPr id="9" name="Picture 8" descr="A child sitting at a desk with a computer&#10;&#10;AI-generated content may be incorrect.">
            <a:extLst>
              <a:ext uri="{FF2B5EF4-FFF2-40B4-BE49-F238E27FC236}">
                <a16:creationId xmlns:a16="http://schemas.microsoft.com/office/drawing/2014/main" id="{115EF9A9-26E2-34FB-19E0-9ECB7803E5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1503" y="1960129"/>
            <a:ext cx="4755291" cy="475529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088928B-9236-58DE-BC52-FBEBFF85BBAF}"/>
              </a:ext>
            </a:extLst>
          </p:cNvPr>
          <p:cNvSpPr/>
          <p:nvPr/>
        </p:nvSpPr>
        <p:spPr>
          <a:xfrm>
            <a:off x="7086600" y="3850105"/>
            <a:ext cx="842211" cy="3248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rtlCol="0" anchor="ctr" anchorCtr="0">
            <a:noAutofit/>
          </a:bodyPr>
          <a:lstStyle/>
          <a:p>
            <a:pPr algn="l">
              <a:spcBef>
                <a:spcPts val="1800"/>
              </a:spcBef>
            </a:pPr>
            <a:endParaRPr lang="en-US" sz="1700" b="1" cap="all" dirty="0" err="1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D36CA2B-A1D2-303F-7A0C-A1EDE36DCFD9}"/>
              </a:ext>
            </a:extLst>
          </p:cNvPr>
          <p:cNvSpPr/>
          <p:nvPr/>
        </p:nvSpPr>
        <p:spPr>
          <a:xfrm>
            <a:off x="10684583" y="2978669"/>
            <a:ext cx="842211" cy="32485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rtlCol="0" anchor="ctr" anchorCtr="0">
            <a:noAutofit/>
          </a:bodyPr>
          <a:lstStyle/>
          <a:p>
            <a:pPr algn="l">
              <a:spcBef>
                <a:spcPts val="1800"/>
              </a:spcBef>
            </a:pPr>
            <a:endParaRPr lang="en-US" sz="1700" b="1" cap="all" dirty="0" err="1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459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E7E5D-1737-B8B4-298E-D3834C19D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6E88B60-8BE3-1107-E673-46A611FD054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Quote of the week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D57270-C3C8-B634-449C-4F635AA8DE6F}"/>
              </a:ext>
            </a:extLst>
          </p:cNvPr>
          <p:cNvSpPr txBox="1"/>
          <p:nvPr/>
        </p:nvSpPr>
        <p:spPr>
          <a:xfrm>
            <a:off x="1476647" y="2013228"/>
            <a:ext cx="96553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Grow from strong roots</a:t>
            </a:r>
            <a:br>
              <a:rPr lang="en-US" sz="54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5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Branch with purpose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B459D-1DB7-0AAF-5147-30954630A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10" name="Graphic 9" descr="Thumbs Down outline">
            <a:extLst>
              <a:ext uri="{FF2B5EF4-FFF2-40B4-BE49-F238E27FC236}">
                <a16:creationId xmlns:a16="http://schemas.microsoft.com/office/drawing/2014/main" id="{860406A2-805C-999D-0C39-BEA692C0D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05879" y="4192100"/>
            <a:ext cx="1605990" cy="1605990"/>
          </a:xfrm>
          <a:prstGeom prst="rect">
            <a:avLst/>
          </a:prstGeom>
        </p:spPr>
      </p:pic>
      <p:pic>
        <p:nvPicPr>
          <p:cNvPr id="13" name="Graphic 12" descr="Thumbs up sign outline">
            <a:extLst>
              <a:ext uri="{FF2B5EF4-FFF2-40B4-BE49-F238E27FC236}">
                <a16:creationId xmlns:a16="http://schemas.microsoft.com/office/drawing/2014/main" id="{99E46263-B1AD-9E6D-C628-B3DBE52BF7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72010" y="3890507"/>
            <a:ext cx="1605990" cy="160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28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3CDCA-4EA1-8FB3-68AB-63E7D0AD9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FDCED8A-8E49-0B65-B6A8-1D18F2922C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143472"/>
            <a:ext cx="6387886" cy="1572408"/>
          </a:xfrm>
        </p:spPr>
        <p:txBody>
          <a:bodyPr/>
          <a:lstStyle/>
          <a:p>
            <a:r>
              <a:rPr lang="en-US" sz="2800" dirty="0"/>
              <a:t>Similar entities share common features but differ in specific details</a:t>
            </a:r>
          </a:p>
          <a:p>
            <a:endParaRPr lang="en-US" sz="2800" dirty="0"/>
          </a:p>
          <a:p>
            <a:r>
              <a:rPr lang="en-US" sz="2800" dirty="0"/>
              <a:t>Copy-paste approach means fixing bugs in multiple places simultaneously</a:t>
            </a:r>
          </a:p>
          <a:p>
            <a:endParaRPr lang="en-US" sz="2800" dirty="0"/>
          </a:p>
          <a:p>
            <a:r>
              <a:rPr lang="en-US" sz="2800" dirty="0"/>
              <a:t>Adding new features requires updating every duplicated version individually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80E1F91-0BBA-46BD-55A4-A71C70226C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The code duplication problem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7200F-0B97-A661-1A33-AC06622F1461}"/>
              </a:ext>
            </a:extLst>
          </p:cNvPr>
          <p:cNvSpPr txBox="1"/>
          <p:nvPr/>
        </p:nvSpPr>
        <p:spPr>
          <a:xfrm>
            <a:off x="2000542" y="880141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Copying similar code across classes creates maintenance nightmares and bugs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57B579-291B-8249-E273-DB7136D3E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Group of people outline">
            <a:extLst>
              <a:ext uri="{FF2B5EF4-FFF2-40B4-BE49-F238E27FC236}">
                <a16:creationId xmlns:a16="http://schemas.microsoft.com/office/drawing/2014/main" id="{A074448A-DA14-64E4-82D5-497CB28874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0303" y="912464"/>
            <a:ext cx="914400" cy="914400"/>
          </a:xfrm>
          <a:prstGeom prst="rect">
            <a:avLst/>
          </a:prstGeom>
        </p:spPr>
      </p:pic>
      <p:pic>
        <p:nvPicPr>
          <p:cNvPr id="9" name="Picture 8" descr="A cartoon of a child sitting at a computer&#10;&#10;AI-generated content may be incorrect.">
            <a:extLst>
              <a:ext uri="{FF2B5EF4-FFF2-40B4-BE49-F238E27FC236}">
                <a16:creationId xmlns:a16="http://schemas.microsoft.com/office/drawing/2014/main" id="{FCA06657-032F-EE75-6C63-F8A28B3D1D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3915" y="2416183"/>
            <a:ext cx="3680457" cy="368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0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8C48A-AF7F-FA18-2AB8-B8F9A8DCA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FA46CC-933C-40BE-E317-0CB9CA329A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291753"/>
            <a:ext cx="7821270" cy="1572408"/>
          </a:xfrm>
        </p:spPr>
        <p:txBody>
          <a:bodyPr/>
          <a:lstStyle/>
          <a:p>
            <a:r>
              <a:rPr lang="en-US" sz="2800" dirty="0"/>
              <a:t>Animals: Mammal → Dog, Cat; </a:t>
            </a:r>
            <a:br>
              <a:rPr lang="en-US" sz="2800" dirty="0"/>
            </a:br>
            <a:r>
              <a:rPr lang="en-US" sz="2800" dirty="0"/>
              <a:t>each adds specific traits</a:t>
            </a:r>
          </a:p>
          <a:p>
            <a:endParaRPr lang="en-US" sz="2800" dirty="0"/>
          </a:p>
          <a:p>
            <a:r>
              <a:rPr lang="en-US" sz="2800" dirty="0"/>
              <a:t>Documents: Document → Report, Invoice, Receipt; shared formatting, unique content rules</a:t>
            </a:r>
          </a:p>
          <a:p>
            <a:endParaRPr lang="en-US" sz="2800" dirty="0"/>
          </a:p>
          <a:p>
            <a:r>
              <a:rPr lang="en-US" sz="2800" dirty="0"/>
              <a:t>Users: User → Admin, Customer, Guest; </a:t>
            </a:r>
            <a:br>
              <a:rPr lang="en-US" sz="2800" dirty="0"/>
            </a:br>
            <a:r>
              <a:rPr lang="en-US" sz="2800" dirty="0"/>
              <a:t>common authentication, different permissions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F9F0E0F-614A-6968-8CE1-5C93C30DDE1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Real-World Category Hierarchies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BFF40A-BA20-49BE-2FE1-F1CEC2A742B9}"/>
              </a:ext>
            </a:extLst>
          </p:cNvPr>
          <p:cNvSpPr txBox="1"/>
          <p:nvPr/>
        </p:nvSpPr>
        <p:spPr>
          <a:xfrm>
            <a:off x="2000542" y="880141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Natural hierarchies move from general concepts to specific instances everywhere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33508B-F658-16BD-7534-699D1DCD2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7" name="Graphic 6" descr="Management outline">
            <a:extLst>
              <a:ext uri="{FF2B5EF4-FFF2-40B4-BE49-F238E27FC236}">
                <a16:creationId xmlns:a16="http://schemas.microsoft.com/office/drawing/2014/main" id="{29F089C3-C338-DD1A-00BA-DB400FC84E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461" y="787586"/>
            <a:ext cx="1169773" cy="1169773"/>
          </a:xfrm>
          <a:prstGeom prst="rect">
            <a:avLst/>
          </a:prstGeom>
        </p:spPr>
      </p:pic>
      <p:pic>
        <p:nvPicPr>
          <p:cNvPr id="10" name="Picture 9" descr="A diagram of a dog and cat&#10;&#10;AI-generated content may be incorrect.">
            <a:extLst>
              <a:ext uri="{FF2B5EF4-FFF2-40B4-BE49-F238E27FC236}">
                <a16:creationId xmlns:a16="http://schemas.microsoft.com/office/drawing/2014/main" id="{20F85084-3727-7D8C-C508-49387BE03C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7020" y="1957359"/>
            <a:ext cx="2100649" cy="2100649"/>
          </a:xfrm>
          <a:prstGeom prst="rect">
            <a:avLst/>
          </a:prstGeom>
        </p:spPr>
      </p:pic>
      <p:pic>
        <p:nvPicPr>
          <p:cNvPr id="12" name="Picture 11" descr="A diagram of a document&#10;&#10;AI-generated content may be incorrect.">
            <a:extLst>
              <a:ext uri="{FF2B5EF4-FFF2-40B4-BE49-F238E27FC236}">
                <a16:creationId xmlns:a16="http://schemas.microsoft.com/office/drawing/2014/main" id="{5B7B2F4C-E867-EFA8-2402-927B749C41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9416" y="2333815"/>
            <a:ext cx="2506362" cy="2506362"/>
          </a:xfrm>
          <a:prstGeom prst="rect">
            <a:avLst/>
          </a:prstGeom>
        </p:spPr>
      </p:pic>
      <p:pic>
        <p:nvPicPr>
          <p:cNvPr id="14" name="Picture 13" descr="A diagram of people with text&#10;&#10;AI-generated content may be incorrect.">
            <a:extLst>
              <a:ext uri="{FF2B5EF4-FFF2-40B4-BE49-F238E27FC236}">
                <a16:creationId xmlns:a16="http://schemas.microsoft.com/office/drawing/2014/main" id="{065C2A34-5462-A470-63CC-24D26E907F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2175" y="4392182"/>
            <a:ext cx="2252214" cy="225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900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88996-2F3E-C23C-D101-B660DC5BF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0897138-EF68-BE32-7116-18E783D160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291753"/>
            <a:ext cx="7821270" cy="1572408"/>
          </a:xfrm>
        </p:spPr>
        <p:txBody>
          <a:bodyPr/>
          <a:lstStyle/>
          <a:p>
            <a:r>
              <a:rPr lang="en-US" sz="2800" dirty="0"/>
              <a:t>Write common logic in one place; </a:t>
            </a:r>
            <a:br>
              <a:rPr lang="en-US" sz="2800" dirty="0"/>
            </a:br>
            <a:r>
              <a:rPr lang="en-US" sz="2800" dirty="0"/>
              <a:t>all children inherit automatically</a:t>
            </a:r>
          </a:p>
          <a:p>
            <a:endParaRPr lang="en-US" sz="2800" dirty="0"/>
          </a:p>
          <a:p>
            <a:r>
              <a:rPr lang="en-US" sz="2800" dirty="0"/>
              <a:t>Bug fixes and improvements propagate to all specialized types instantly</a:t>
            </a:r>
          </a:p>
          <a:p>
            <a:endParaRPr lang="en-US" sz="2800" dirty="0"/>
          </a:p>
          <a:p>
            <a:r>
              <a:rPr lang="en-US" sz="2800" dirty="0"/>
              <a:t>Reduces codebase size, increases consistency, simplifies maintenance significantly</a:t>
            </a:r>
          </a:p>
          <a:p>
            <a:endParaRPr lang="en-US" sz="28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E77A12B-FE41-22B5-C7B7-68146065F0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The DRY Principle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171DE3-CF9E-C094-BB45-B1AF362E900B}"/>
              </a:ext>
            </a:extLst>
          </p:cNvPr>
          <p:cNvSpPr txBox="1"/>
          <p:nvPr/>
        </p:nvSpPr>
        <p:spPr>
          <a:xfrm>
            <a:off x="2000542" y="842004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Don't Repeat Yourself</a:t>
            </a:r>
            <a:b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define shared behavior once in the parent class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7AA4C9-5C7C-48EB-B0B5-0CC35FE49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Repeat outline">
            <a:extLst>
              <a:ext uri="{FF2B5EF4-FFF2-40B4-BE49-F238E27FC236}">
                <a16:creationId xmlns:a16="http://schemas.microsoft.com/office/drawing/2014/main" id="{17A783AF-82B1-8E6E-F980-C2D6E89CE7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238" y="923413"/>
            <a:ext cx="914400" cy="914400"/>
          </a:xfrm>
          <a:prstGeom prst="rect">
            <a:avLst/>
          </a:prstGeom>
        </p:spPr>
      </p:pic>
      <p:pic>
        <p:nvPicPr>
          <p:cNvPr id="10" name="Picture 9" descr="A diagram of people connected to each other&#10;&#10;AI-generated content may be incorrect.">
            <a:extLst>
              <a:ext uri="{FF2B5EF4-FFF2-40B4-BE49-F238E27FC236}">
                <a16:creationId xmlns:a16="http://schemas.microsoft.com/office/drawing/2014/main" id="{5083C19A-2503-ED50-3F5B-4668FB9560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8415" y="2373162"/>
            <a:ext cx="3413091" cy="341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15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9F37D-833B-B17A-2C66-EC7C6A7CA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6BD40F7-5E39-9418-C842-6154DA5F41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291753"/>
            <a:ext cx="7821270" cy="1572408"/>
          </a:xfrm>
        </p:spPr>
        <p:txBody>
          <a:bodyPr/>
          <a:lstStyle/>
          <a:p>
            <a:r>
              <a:rPr lang="en-US" sz="2800" dirty="0"/>
              <a:t>Create parent classes that capture shared structure and behavior</a:t>
            </a:r>
          </a:p>
          <a:p>
            <a:endParaRPr lang="en-US" sz="2800" dirty="0"/>
          </a:p>
          <a:p>
            <a:r>
              <a:rPr lang="en-US" sz="2800" dirty="0"/>
              <a:t>Build specialized child classes that extend and customize parent functionality</a:t>
            </a:r>
          </a:p>
          <a:p>
            <a:endParaRPr lang="en-US" sz="2800" dirty="0"/>
          </a:p>
          <a:p>
            <a:r>
              <a:rPr lang="en-US" sz="2800" dirty="0"/>
              <a:t>Use polymorphism to write code that works</a:t>
            </a:r>
            <a:br>
              <a:rPr lang="en-US" sz="2800" dirty="0"/>
            </a:br>
            <a:r>
              <a:rPr lang="en-US" sz="2800" dirty="0"/>
              <a:t>with current and future types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BCB8072-B3B2-C197-3698-93E653F6C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What You'll Learn Today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9021BB-DB46-2EFB-ECC6-71562C2A30D1}"/>
              </a:ext>
            </a:extLst>
          </p:cNvPr>
          <p:cNvSpPr txBox="1"/>
          <p:nvPr/>
        </p:nvSpPr>
        <p:spPr>
          <a:xfrm>
            <a:off x="2000542" y="842004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Learn inheritance for code reuse and polymorphism for flexible design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1BFA18-E3BC-83C2-E402-0533D2028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7" name="Graphic 6" descr="Classroom outline">
            <a:extLst>
              <a:ext uri="{FF2B5EF4-FFF2-40B4-BE49-F238E27FC236}">
                <a16:creationId xmlns:a16="http://schemas.microsoft.com/office/drawing/2014/main" id="{44EEFECB-7248-1AC1-7724-C7774CF131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238" y="923413"/>
            <a:ext cx="914400" cy="914400"/>
          </a:xfrm>
          <a:prstGeom prst="rect">
            <a:avLst/>
          </a:prstGeom>
        </p:spPr>
      </p:pic>
      <p:pic>
        <p:nvPicPr>
          <p:cNvPr id="9" name="Picture 8" descr="A diagram of people connected to each other&#10;&#10;AI-generated content may be incorrect.">
            <a:extLst>
              <a:ext uri="{FF2B5EF4-FFF2-40B4-BE49-F238E27FC236}">
                <a16:creationId xmlns:a16="http://schemas.microsoft.com/office/drawing/2014/main" id="{29272CED-A6B6-402E-BFAD-221881F930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8415" y="2373162"/>
            <a:ext cx="3413091" cy="341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579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8E8444-9382-AAF8-CF9D-5A36826C1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F4EC53-B666-B3ED-DEC0-DD2EEFAE07C0}"/>
              </a:ext>
            </a:extLst>
          </p:cNvPr>
          <p:cNvSpPr txBox="1"/>
          <p:nvPr/>
        </p:nvSpPr>
        <p:spPr>
          <a:xfrm>
            <a:off x="6194716" y="739978"/>
            <a:ext cx="5334930" cy="30041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60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Core Concepts</a:t>
            </a: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 descr="A diagram of a house&#10;&#10;AI-generated content may be incorrect.">
            <a:extLst>
              <a:ext uri="{FF2B5EF4-FFF2-40B4-BE49-F238E27FC236}">
                <a16:creationId xmlns:a16="http://schemas.microsoft.com/office/drawing/2014/main" id="{2C23663E-007A-AF94-436D-976F202AF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29" y="959536"/>
            <a:ext cx="4695566" cy="469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237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E0D87-DF46-79D7-63D2-E9304BE7C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F476BF1-047D-689F-E4D2-86D41F1857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291753"/>
            <a:ext cx="7821270" cy="1572408"/>
          </a:xfrm>
        </p:spPr>
        <p:txBody>
          <a:bodyPr/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Superclass</a:t>
            </a:r>
            <a:r>
              <a:rPr lang="en-US" sz="2800" dirty="0"/>
              <a:t> (parent) contains fields and methods shared by all children</a:t>
            </a:r>
          </a:p>
          <a:p>
            <a:endParaRPr lang="en-US" sz="2800" dirty="0"/>
          </a:p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Subclass</a:t>
            </a:r>
            <a:r>
              <a:rPr lang="en-US" sz="2800" dirty="0"/>
              <a:t> (child) uses </a:t>
            </a:r>
            <a:r>
              <a:rPr lang="en-US" sz="2600" b="1" dirty="0">
                <a:latin typeface="Consolas" panose="020B0609020204030204" pitchFamily="49" charset="0"/>
              </a:rPr>
              <a:t>extends</a:t>
            </a:r>
            <a:r>
              <a:rPr lang="en-US" sz="2800" dirty="0"/>
              <a:t> keyword to inherit everything from parent</a:t>
            </a:r>
          </a:p>
          <a:p>
            <a:endParaRPr lang="en-US" sz="2800" dirty="0"/>
          </a:p>
          <a:p>
            <a:r>
              <a:rPr lang="en-US" sz="2800" dirty="0"/>
              <a:t>Creates "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is-a</a:t>
            </a:r>
            <a:r>
              <a:rPr lang="en-US" sz="2800" dirty="0"/>
              <a:t>" relationship</a:t>
            </a:r>
            <a:br>
              <a:rPr lang="en-US" sz="2800" dirty="0"/>
            </a:br>
            <a:r>
              <a:rPr lang="en-US" sz="2800" dirty="0"/>
              <a:t>Student IS-A Person, Employee IS-A Person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B9015DE-22E0-2A88-36B4-644B16B3CB7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Inheritance Basics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613428-D917-58A6-524A-DA7BCB3AC51D}"/>
              </a:ext>
            </a:extLst>
          </p:cNvPr>
          <p:cNvSpPr txBox="1"/>
          <p:nvPr/>
        </p:nvSpPr>
        <p:spPr>
          <a:xfrm>
            <a:off x="2000542" y="842004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Parent class defines common features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; children inherit and add specifics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9E2EEE-7CE8-240C-566A-C400B697F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Hierarchy outline">
            <a:extLst>
              <a:ext uri="{FF2B5EF4-FFF2-40B4-BE49-F238E27FC236}">
                <a16:creationId xmlns:a16="http://schemas.microsoft.com/office/drawing/2014/main" id="{45E38032-DA87-3FD5-A367-020359ED96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449" y="923413"/>
            <a:ext cx="914400" cy="914400"/>
          </a:xfrm>
          <a:prstGeom prst="rect">
            <a:avLst/>
          </a:prstGeom>
        </p:spPr>
      </p:pic>
      <p:pic>
        <p:nvPicPr>
          <p:cNvPr id="12" name="Picture 11" descr="A diagram of people connected to each other&#10;&#10;AI-generated content may be incorrect.">
            <a:extLst>
              <a:ext uri="{FF2B5EF4-FFF2-40B4-BE49-F238E27FC236}">
                <a16:creationId xmlns:a16="http://schemas.microsoft.com/office/drawing/2014/main" id="{F07EC173-89F2-BFFE-0104-E518B144ED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1957" y="2609901"/>
            <a:ext cx="3880022" cy="38800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CC82A47-C789-D2B7-C622-69E16CC38237}"/>
              </a:ext>
            </a:extLst>
          </p:cNvPr>
          <p:cNvSpPr txBox="1"/>
          <p:nvPr/>
        </p:nvSpPr>
        <p:spPr>
          <a:xfrm>
            <a:off x="8908805" y="5905148"/>
            <a:ext cx="25463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IS -  A</a:t>
            </a:r>
            <a:endParaRPr lang="en-US" sz="3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012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EF3B1-3A48-B229-B06C-4B5FA3963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0FB24D-4227-12E9-0A19-9F4C8CB07F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291753"/>
            <a:ext cx="5675313" cy="1572408"/>
          </a:xfrm>
        </p:spPr>
        <p:txBody>
          <a:bodyPr/>
          <a:lstStyle/>
          <a:p>
            <a:r>
              <a:rPr lang="en-US" sz="2800" dirty="0"/>
              <a:t>Person: id, name, age, address, </a:t>
            </a:r>
            <a:br>
              <a:rPr lang="en-US" sz="2800" dirty="0"/>
            </a:br>
            <a:r>
              <a:rPr lang="en-US" sz="2800" dirty="0" err="1"/>
              <a:t>displayInfo</a:t>
            </a:r>
            <a:r>
              <a:rPr lang="en-US" sz="2800" dirty="0"/>
              <a:t>() method</a:t>
            </a:r>
          </a:p>
          <a:p>
            <a:endParaRPr lang="en-US" sz="2800" dirty="0"/>
          </a:p>
          <a:p>
            <a:r>
              <a:rPr lang="en-US" sz="2800" dirty="0"/>
              <a:t>Student </a:t>
            </a:r>
            <a:r>
              <a:rPr lang="en-US" sz="2800"/>
              <a:t>adds: major</a:t>
            </a:r>
            <a:r>
              <a:rPr lang="en-US" sz="2800" dirty="0"/>
              <a:t>, GPA tracking</a:t>
            </a:r>
          </a:p>
          <a:p>
            <a:endParaRPr lang="en-US" sz="2800" dirty="0"/>
          </a:p>
          <a:p>
            <a:r>
              <a:rPr lang="en-US" sz="2800" dirty="0"/>
              <a:t>Employee adds: salary, department, employee benefits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D7DC524-05B1-4D5A-1AAE-B9063D47CB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Person Hierarchy Example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D1213A-FD7A-6B9C-75AE-DFC923A5848D}"/>
              </a:ext>
            </a:extLst>
          </p:cNvPr>
          <p:cNvSpPr txBox="1"/>
          <p:nvPr/>
        </p:nvSpPr>
        <p:spPr>
          <a:xfrm>
            <a:off x="2000542" y="842004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Person holds name and age</a:t>
            </a:r>
            <a:b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Student and Employee add specialized fields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0720F1-0298-EDA3-C9DB-85A85F204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7" name="Graphic 6" descr="Management outline">
            <a:extLst>
              <a:ext uri="{FF2B5EF4-FFF2-40B4-BE49-F238E27FC236}">
                <a16:creationId xmlns:a16="http://schemas.microsoft.com/office/drawing/2014/main" id="{71E095EA-86E4-7DBE-6CAB-E2B77EF83C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665" y="835946"/>
            <a:ext cx="1083276" cy="1083276"/>
          </a:xfrm>
          <a:prstGeom prst="rect">
            <a:avLst/>
          </a:prstGeom>
        </p:spPr>
      </p:pic>
      <p:pic>
        <p:nvPicPr>
          <p:cNvPr id="10" name="Picture 9" descr="A group of people with two people&#10;&#10;AI-generated content may be incorrect.">
            <a:extLst>
              <a:ext uri="{FF2B5EF4-FFF2-40B4-BE49-F238E27FC236}">
                <a16:creationId xmlns:a16="http://schemas.microsoft.com/office/drawing/2014/main" id="{DC0DAF5F-2194-FE30-76D8-1E251547FC5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399" t="10591" r="7846" b="19820"/>
          <a:stretch>
            <a:fillRect/>
          </a:stretch>
        </p:blipFill>
        <p:spPr>
          <a:xfrm>
            <a:off x="6743128" y="2421925"/>
            <a:ext cx="4430941" cy="37260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AE91CB-EEB9-0B62-8F16-09C2986D5819}"/>
              </a:ext>
            </a:extLst>
          </p:cNvPr>
          <p:cNvSpPr txBox="1"/>
          <p:nvPr/>
        </p:nvSpPr>
        <p:spPr>
          <a:xfrm>
            <a:off x="7438299" y="2034875"/>
            <a:ext cx="304059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Person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FC4E46-6E2D-8451-2BE6-B6E9DE6AE448}"/>
              </a:ext>
            </a:extLst>
          </p:cNvPr>
          <p:cNvSpPr txBox="1"/>
          <p:nvPr/>
        </p:nvSpPr>
        <p:spPr>
          <a:xfrm>
            <a:off x="6330310" y="6147931"/>
            <a:ext cx="304059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Student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5CC6BB-73EB-E669-1F38-000123ED5FA6}"/>
              </a:ext>
            </a:extLst>
          </p:cNvPr>
          <p:cNvSpPr txBox="1"/>
          <p:nvPr/>
        </p:nvSpPr>
        <p:spPr>
          <a:xfrm>
            <a:off x="8670741" y="6135574"/>
            <a:ext cx="304059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Employee</a:t>
            </a:r>
          </a:p>
        </p:txBody>
      </p:sp>
    </p:spTree>
    <p:extLst>
      <p:ext uri="{BB962C8B-B14F-4D97-AF65-F5344CB8AC3E}">
        <p14:creationId xmlns:p14="http://schemas.microsoft.com/office/powerpoint/2010/main" val="3085333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IU Farbschema">
      <a:dk1>
        <a:srgbClr val="1D1D1F"/>
      </a:dk1>
      <a:lt1>
        <a:srgbClr val="FFFFFF"/>
      </a:lt1>
      <a:dk2>
        <a:srgbClr val="1D1D1F"/>
      </a:dk2>
      <a:lt2>
        <a:srgbClr val="FFFFFF"/>
      </a:lt2>
      <a:accent1>
        <a:srgbClr val="FF922B"/>
      </a:accent1>
      <a:accent2>
        <a:srgbClr val="FFC895"/>
      </a:accent2>
      <a:accent3>
        <a:srgbClr val="F0E0C3"/>
      </a:accent3>
      <a:accent4>
        <a:srgbClr val="8A8A89"/>
      </a:accent4>
      <a:accent5>
        <a:srgbClr val="209CBD"/>
      </a:accent5>
      <a:accent6>
        <a:srgbClr val="8ECEDE"/>
      </a:accent6>
      <a:hlink>
        <a:srgbClr val="209DBD"/>
      </a:hlink>
      <a:folHlink>
        <a:srgbClr val="8FCED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spcFirstLastPara="0" vert="horz" wrap="square" lIns="377605" tIns="58420" rIns="58420" bIns="58420" numCol="1" spcCol="1270" anchor="ctr" anchorCtr="0">
        <a:noAutofit/>
      </a:bodyPr>
      <a:lstStyle>
        <a:defPPr algn="l">
          <a:spcBef>
            <a:spcPts val="1800"/>
          </a:spcBef>
          <a:defRPr sz="1700" b="1" cap="all" dirty="0" err="1">
            <a:solidFill>
              <a:schemeClr val="tx2"/>
            </a:solidFill>
            <a:latin typeface="Source Sans Pro" panose="020B0503030403020204" pitchFamily="34" charset="0"/>
            <a:ea typeface="Source Sans Pro" panose="020B0503030403020204" pitchFamily="34" charset="0"/>
          </a:defRPr>
        </a:defPPr>
      </a:lstStyle>
      <a:style>
        <a:lnRef idx="2">
          <a:scrgbClr r="0" g="0" b="0"/>
        </a:lnRef>
        <a:fillRef idx="1">
          <a:schemeClr val="accent5">
            <a:hueOff val="0"/>
            <a:satOff val="0"/>
            <a:lumOff val="0"/>
            <a:alphaOff val="0"/>
          </a:schemeClr>
        </a:fillRef>
        <a:effectRef idx="0">
          <a:schemeClr val="accent5">
            <a:hueOff val="0"/>
            <a:satOff val="0"/>
            <a:lumOff val="0"/>
            <a:alphaOff val="0"/>
          </a:schemeClr>
        </a:effectRef>
        <a:fontRef idx="minor">
          <a:schemeClr val="lt1"/>
        </a:fontRef>
      </a:style>
    </a:spDef>
    <a:txDef>
      <a:spPr>
        <a:noFill/>
      </a:spPr>
      <a:bodyPr vert="horz" lIns="0" tIns="0" rIns="0" bIns="0" rtlCol="0" anchor="ctr">
        <a:noAutofit/>
      </a:bodyPr>
      <a:lstStyle>
        <a:defPPr marL="0" indent="0" algn="l">
          <a:buFont typeface="Arial" panose="020B0604020202020204" pitchFamily="34" charset="0"/>
          <a:buNone/>
          <a:defRPr b="1" i="0" dirty="0">
            <a:latin typeface="Source Sans Pro" panose="020B0503030403020204" pitchFamily="34" charset="0"/>
            <a:ea typeface="Source Sans Pro" panose="020B0503030403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598F2D7B54EF54AA086EF37B48FA810" ma:contentTypeVersion="7" ma:contentTypeDescription="Ein neues Dokument erstellen." ma:contentTypeScope="" ma:versionID="31ee51f2629a39e6805fcbde526eae95">
  <xsd:schema xmlns:xsd="http://www.w3.org/2001/XMLSchema" xmlns:xs="http://www.w3.org/2001/XMLSchema" xmlns:p="http://schemas.microsoft.com/office/2006/metadata/properties" xmlns:ns2="e4eb9fde-b859-4ab7-9af4-8c06705fc83f" targetNamespace="http://schemas.microsoft.com/office/2006/metadata/properties" ma:root="true" ma:fieldsID="9a75d7930b3f1428cf7b52780460c699" ns2:_="">
    <xsd:import namespace="e4eb9fde-b859-4ab7-9af4-8c06705fc8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eb9fde-b859-4ab7-9af4-8c06705fc8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3C48E40-83ED-4EF6-8965-BCF28DE2AE0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75A095B-E44D-4B36-9461-EFDA50816D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4eb9fde-b859-4ab7-9af4-8c06705fc8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05AA96D-56F3-41AE-A5E5-3F5AF08AD681}">
  <ds:schemaRefs>
    <ds:schemaRef ds:uri="http://schemas.microsoft.com/office/2006/metadata/properties"/>
    <ds:schemaRef ds:uri="http://schemas.microsoft.com/office/infopath/2007/PartnerControls"/>
    <ds:schemaRef ds:uri="075b3806-1a89-4841-81a7-16bb1d50e873"/>
    <ds:schemaRef ds:uri="a770ba9b-5b47-4800-8c41-fbcfe704ff5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4346</TotalTime>
  <Words>1071</Words>
  <Application>Microsoft Office PowerPoint</Application>
  <PresentationFormat>Widescreen</PresentationFormat>
  <Paragraphs>202</Paragraphs>
  <Slides>27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Consolas</vt:lpstr>
      <vt:lpstr>Roboto</vt:lpstr>
      <vt:lpstr>Source Sans Pro</vt:lpstr>
      <vt:lpstr>Source Sans Pro Bold</vt:lpstr>
      <vt:lpstr>Symbol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Laakmann, Julia</dc:creator>
  <cp:lastModifiedBy>Evis Plaku</cp:lastModifiedBy>
  <cp:revision>331</cp:revision>
  <dcterms:created xsi:type="dcterms:W3CDTF">2023-03-02T18:43:38Z</dcterms:created>
  <dcterms:modified xsi:type="dcterms:W3CDTF">2025-11-12T11:50:45Z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0x010100A598F2D7B54EF54AA086EF37B48FA810</vt:lpwstr>
  </property>
</Properties>
</file>